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4"/>
  </p:sldMasterIdLst>
  <p:notesMasterIdLst>
    <p:notesMasterId r:id="rId22"/>
  </p:notesMasterIdLst>
  <p:sldIdLst>
    <p:sldId id="256" r:id="rId5"/>
    <p:sldId id="263" r:id="rId6"/>
    <p:sldId id="272" r:id="rId7"/>
    <p:sldId id="275" r:id="rId8"/>
    <p:sldId id="302" r:id="rId9"/>
    <p:sldId id="304" r:id="rId10"/>
    <p:sldId id="274" r:id="rId11"/>
    <p:sldId id="264" r:id="rId12"/>
    <p:sldId id="306" r:id="rId13"/>
    <p:sldId id="301" r:id="rId14"/>
    <p:sldId id="262" r:id="rId15"/>
    <p:sldId id="305" r:id="rId16"/>
    <p:sldId id="307" r:id="rId17"/>
    <p:sldId id="308" r:id="rId18"/>
    <p:sldId id="300" r:id="rId19"/>
    <p:sldId id="299" r:id="rId20"/>
    <p:sldId id="30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4B429"/>
    <a:srgbClr val="FFD54F"/>
    <a:srgbClr val="FFEA3D"/>
    <a:srgbClr val="FFFFAA"/>
    <a:srgbClr val="E0249A"/>
    <a:srgbClr val="0073CF"/>
    <a:srgbClr val="57068C"/>
    <a:srgbClr val="FFDB43"/>
    <a:srgbClr val="FDD541"/>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29" autoAdjust="0"/>
    <p:restoredTop sz="81995" autoAdjust="0"/>
  </p:normalViewPr>
  <p:slideViewPr>
    <p:cSldViewPr snapToGrid="0">
      <p:cViewPr varScale="1">
        <p:scale>
          <a:sx n="94" d="100"/>
          <a:sy n="94" d="100"/>
        </p:scale>
        <p:origin x="1086" y="90"/>
      </p:cViewPr>
      <p:guideLst>
        <p:guide orient="horz" pos="2160"/>
        <p:guide pos="3840"/>
      </p:guideLst>
    </p:cSldViewPr>
  </p:slideViewPr>
  <p:notesTextViewPr>
    <p:cViewPr>
      <p:scale>
        <a:sx n="1" d="1"/>
        <a:sy n="1" d="1"/>
      </p:scale>
      <p:origin x="0" y="0"/>
    </p:cViewPr>
  </p:notesTextViewPr>
  <p:sorterViewPr>
    <p:cViewPr>
      <p:scale>
        <a:sx n="30" d="100"/>
        <a:sy n="3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E97C-1779-4CEE-80D0-5BBB1AC4023D}" type="datetimeFigureOut">
              <a:rPr lang="en-US" smtClean="0"/>
              <a:t>4/2/2020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CEF7D1-689C-4BC1-B59B-4A4CE078ECDF}" type="slidenum">
              <a:rPr lang="en-US" smtClean="0"/>
              <a:t>‹#›</a:t>
            </a:fld>
            <a:endParaRPr lang="en-US"/>
          </a:p>
        </p:txBody>
      </p:sp>
    </p:spTree>
    <p:extLst>
      <p:ext uri="{BB962C8B-B14F-4D97-AF65-F5344CB8AC3E}">
        <p14:creationId xmlns:p14="http://schemas.microsoft.com/office/powerpoint/2010/main" val="1981143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8CCEF7D1-689C-4BC1-B59B-4A4CE078ECDF}" type="slidenum">
              <a:rPr lang="en-US" smtClean="0"/>
              <a:t>1</a:t>
            </a:fld>
            <a:endParaRPr lang="en-US"/>
          </a:p>
        </p:txBody>
      </p:sp>
    </p:spTree>
    <p:extLst>
      <p:ext uri="{BB962C8B-B14F-4D97-AF65-F5344CB8AC3E}">
        <p14:creationId xmlns:p14="http://schemas.microsoft.com/office/powerpoint/2010/main" val="66138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shorten the agenda</a:t>
            </a:r>
            <a:r>
              <a:rPr lang="en-US" baseline="0" dirty="0" smtClean="0"/>
              <a:t> – half min -&gt; 10-15 seconds</a:t>
            </a:r>
            <a:endParaRPr lang="en-US" dirty="0"/>
          </a:p>
        </p:txBody>
      </p:sp>
      <p:sp>
        <p:nvSpPr>
          <p:cNvPr id="4" name="Slide Number Placeholder 3"/>
          <p:cNvSpPr>
            <a:spLocks noGrp="1"/>
          </p:cNvSpPr>
          <p:nvPr>
            <p:ph type="sldNum" sz="quarter" idx="10"/>
          </p:nvPr>
        </p:nvSpPr>
        <p:spPr/>
        <p:txBody>
          <a:bodyPr/>
          <a:lstStyle/>
          <a:p>
            <a:fld id="{8CCEF7D1-689C-4BC1-B59B-4A4CE078ECDF}" type="slidenum">
              <a:rPr lang="en-US" smtClean="0"/>
              <a:t>2</a:t>
            </a:fld>
            <a:endParaRPr lang="en-US"/>
          </a:p>
        </p:txBody>
      </p:sp>
    </p:spTree>
    <p:extLst>
      <p:ext uri="{BB962C8B-B14F-4D97-AF65-F5344CB8AC3E}">
        <p14:creationId xmlns:p14="http://schemas.microsoft.com/office/powerpoint/2010/main" val="1150519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Builds</a:t>
            </a:r>
            <a:r>
              <a:rPr lang="en-US" baseline="0" dirty="0" smtClean="0"/>
              <a:t> on what Logan has mentioned in his lecture</a:t>
            </a:r>
            <a:endParaRPr lang="en-US" dirty="0"/>
          </a:p>
        </p:txBody>
      </p:sp>
      <p:sp>
        <p:nvSpPr>
          <p:cNvPr id="4" name="Slide Number Placeholder 3"/>
          <p:cNvSpPr>
            <a:spLocks noGrp="1"/>
          </p:cNvSpPr>
          <p:nvPr>
            <p:ph type="sldNum" sz="quarter" idx="10"/>
          </p:nvPr>
        </p:nvSpPr>
        <p:spPr/>
        <p:txBody>
          <a:bodyPr/>
          <a:lstStyle/>
          <a:p>
            <a:fld id="{8CCEF7D1-689C-4BC1-B59B-4A4CE078ECDF}" type="slidenum">
              <a:rPr lang="en-US" smtClean="0"/>
              <a:t>4</a:t>
            </a:fld>
            <a:endParaRPr lang="en-US"/>
          </a:p>
        </p:txBody>
      </p:sp>
    </p:spTree>
    <p:extLst>
      <p:ext uri="{BB962C8B-B14F-4D97-AF65-F5344CB8AC3E}">
        <p14:creationId xmlns:p14="http://schemas.microsoft.com/office/powerpoint/2010/main" val="1628457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CEF7D1-689C-4BC1-B59B-4A4CE078ECDF}" type="slidenum">
              <a:rPr lang="en-US" smtClean="0"/>
              <a:t>5</a:t>
            </a:fld>
            <a:endParaRPr lang="en-US"/>
          </a:p>
        </p:txBody>
      </p:sp>
    </p:spTree>
    <p:extLst>
      <p:ext uri="{BB962C8B-B14F-4D97-AF65-F5344CB8AC3E}">
        <p14:creationId xmlns:p14="http://schemas.microsoft.com/office/powerpoint/2010/main" val="415484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CEF7D1-689C-4BC1-B59B-4A4CE078ECDF}" type="slidenum">
              <a:rPr lang="en-US" smtClean="0"/>
              <a:t>6</a:t>
            </a:fld>
            <a:endParaRPr lang="en-US"/>
          </a:p>
        </p:txBody>
      </p:sp>
    </p:spTree>
    <p:extLst>
      <p:ext uri="{BB962C8B-B14F-4D97-AF65-F5344CB8AC3E}">
        <p14:creationId xmlns:p14="http://schemas.microsoft.com/office/powerpoint/2010/main" val="855515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8CCEF7D1-689C-4BC1-B59B-4A4CE078ECDF}" type="slidenum">
              <a:rPr lang="en-US" smtClean="0"/>
              <a:t>11</a:t>
            </a:fld>
            <a:endParaRPr lang="en-US"/>
          </a:p>
        </p:txBody>
      </p:sp>
    </p:spTree>
    <p:extLst>
      <p:ext uri="{BB962C8B-B14F-4D97-AF65-F5344CB8AC3E}">
        <p14:creationId xmlns:p14="http://schemas.microsoft.com/office/powerpoint/2010/main" val="18939748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AF5CDEC-ADA6-5B4E-9A4D-B59DFEA0E4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598000"/>
            <a:ext cx="4636804" cy="1260000"/>
          </a:xfrm>
          <a:prstGeom prst="rect">
            <a:avLst/>
          </a:prstGeom>
        </p:spPr>
      </p:pic>
      <p:sp>
        <p:nvSpPr>
          <p:cNvPr id="2" name="Title 1"/>
          <p:cNvSpPr>
            <a:spLocks noGrp="1"/>
          </p:cNvSpPr>
          <p:nvPr>
            <p:ph type="ctrTitle" hasCustomPrompt="1"/>
          </p:nvPr>
        </p:nvSpPr>
        <p:spPr>
          <a:xfrm>
            <a:off x="452740" y="1028940"/>
            <a:ext cx="8692199" cy="1474115"/>
          </a:xfrm>
        </p:spPr>
        <p:txBody>
          <a:bodyPr lIns="0" anchor="b">
            <a:noAutofit/>
          </a:bodyPr>
          <a:lstStyle>
            <a:lvl1pPr algn="l">
              <a:defRPr sz="540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t>4/2/2020</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lvl1pPr>
          </a:lstStyle>
          <a:p>
            <a:fld id="{93005692-73BE-493E-93AB-ECD6027A7652}" type="slidenum">
              <a:rPr lang="en-US" smtClean="0"/>
              <a:pPr/>
              <a:t>‹#›</a:t>
            </a:fld>
            <a:endParaRPr lang="en-US" dirty="0"/>
          </a:p>
        </p:txBody>
      </p:sp>
      <p:grpSp>
        <p:nvGrpSpPr>
          <p:cNvPr id="4" name="Group 3"/>
          <p:cNvGrpSpPr/>
          <p:nvPr userDrawn="1"/>
        </p:nvGrpSpPr>
        <p:grpSpPr>
          <a:xfrm>
            <a:off x="0" y="0"/>
            <a:ext cx="12192000" cy="397164"/>
            <a:chOff x="0" y="0"/>
            <a:chExt cx="12192000" cy="397164"/>
          </a:xfrm>
        </p:grpSpPr>
        <p:sp>
          <p:nvSpPr>
            <p:cNvPr id="18" name="Rectangle 17"/>
            <p:cNvSpPr/>
            <p:nvPr userDrawn="1"/>
          </p:nvSpPr>
          <p:spPr>
            <a:xfrm>
              <a:off x="1" y="198582"/>
              <a:ext cx="3082197"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3050818" y="198582"/>
              <a:ext cx="3047061"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1559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9881" y="1396192"/>
            <a:ext cx="5542713" cy="670270"/>
          </a:xfrm>
        </p:spPr>
        <p:txBody>
          <a:bodyPr anchor="b">
            <a:noAutofit/>
          </a:bodyPr>
          <a:lstStyle>
            <a:lvl1pPr marL="0" indent="0">
              <a:buNone/>
              <a:defRPr sz="2800" b="1"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9881" y="2184400"/>
            <a:ext cx="5542713" cy="3846945"/>
          </a:xfrm>
        </p:spPr>
        <p:txBody>
          <a:bodyPr>
            <a:normAutofit/>
          </a:bodyPr>
          <a:lstStyle>
            <a:lvl1pPr marL="288925" indent="-288925">
              <a:spcBef>
                <a:spcPts val="800"/>
              </a:spcBef>
              <a:spcAft>
                <a:spcPts val="800"/>
              </a:spcAft>
              <a:buFont typeface="Wingdings" charset="2"/>
              <a:buChar char="§"/>
              <a:defRPr sz="2000"/>
            </a:lvl1pPr>
            <a:lvl2pPr marL="685800" indent="-228600">
              <a:spcBef>
                <a:spcPts val="800"/>
              </a:spcBef>
              <a:spcAft>
                <a:spcPts val="800"/>
              </a:spcAft>
              <a:buFont typeface="Wingdings" charset="2"/>
              <a:buChar char="§"/>
              <a:defRPr sz="1800"/>
            </a:lvl2pPr>
            <a:lvl3pPr marL="1143000" indent="-228600">
              <a:spcBef>
                <a:spcPts val="800"/>
              </a:spcBef>
              <a:spcAft>
                <a:spcPts val="800"/>
              </a:spcAft>
              <a:buFont typeface="Wingdings" charset="2"/>
              <a:buChar char="§"/>
              <a:defRPr sz="1600"/>
            </a:lvl3pPr>
            <a:lvl4pPr marL="1600200" indent="-228600">
              <a:spcBef>
                <a:spcPts val="800"/>
              </a:spcBef>
              <a:spcAft>
                <a:spcPts val="800"/>
              </a:spcAft>
              <a:buFont typeface="Wingdings" charset="2"/>
              <a:buChar char="§"/>
              <a:defRPr sz="1400"/>
            </a:lvl4pPr>
            <a:lvl5pPr marL="2057400" indent="-228600">
              <a:spcBef>
                <a:spcPts val="800"/>
              </a:spcBef>
              <a:spcAft>
                <a:spcPts val="800"/>
              </a:spcAft>
              <a:buFont typeface="Wingdings" charset="2"/>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6154" y="1396192"/>
            <a:ext cx="5593458" cy="670270"/>
          </a:xfrm>
        </p:spPr>
        <p:txBody>
          <a:bodyPr anchor="b">
            <a:normAutofit/>
          </a:bodyPr>
          <a:lstStyle>
            <a:lvl1pPr marL="0" indent="0">
              <a:buNone/>
              <a:defRPr sz="28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6154" y="2184400"/>
            <a:ext cx="5593458" cy="3846945"/>
          </a:xfrm>
        </p:spPr>
        <p:txBody>
          <a:bodyPr>
            <a:normAutofit/>
          </a:bodyPr>
          <a:lstStyle>
            <a:lvl1pPr marL="288925" indent="-288925">
              <a:spcBef>
                <a:spcPts val="800"/>
              </a:spcBef>
              <a:spcAft>
                <a:spcPts val="800"/>
              </a:spcAft>
              <a:buFont typeface="Wingdings" charset="2"/>
              <a:buChar char="§"/>
              <a:defRPr sz="2000"/>
            </a:lvl1pPr>
            <a:lvl2pPr marL="685800" indent="-228600">
              <a:spcBef>
                <a:spcPts val="800"/>
              </a:spcBef>
              <a:spcAft>
                <a:spcPts val="800"/>
              </a:spcAft>
              <a:buFont typeface="Wingdings" charset="2"/>
              <a:buChar char="§"/>
              <a:defRPr sz="1800"/>
            </a:lvl2pPr>
            <a:lvl3pPr marL="1143000" indent="-228600">
              <a:spcBef>
                <a:spcPts val="800"/>
              </a:spcBef>
              <a:spcAft>
                <a:spcPts val="800"/>
              </a:spcAft>
              <a:buFont typeface="Wingdings" charset="2"/>
              <a:buChar char="§"/>
              <a:defRPr sz="1600"/>
            </a:lvl3pPr>
            <a:lvl4pPr marL="1600200" indent="-228600">
              <a:spcBef>
                <a:spcPts val="800"/>
              </a:spcBef>
              <a:spcAft>
                <a:spcPts val="800"/>
              </a:spcAft>
              <a:buFont typeface="Wingdings" charset="2"/>
              <a:buChar char="§"/>
              <a:defRPr sz="1400"/>
            </a:lvl4pPr>
            <a:lvl5pPr marL="2057400" indent="-228600">
              <a:spcBef>
                <a:spcPts val="800"/>
              </a:spcBef>
              <a:spcAft>
                <a:spcPts val="800"/>
              </a:spcAft>
              <a:buFont typeface="Wingdings" charset="2"/>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259883" y="434108"/>
            <a:ext cx="11569729" cy="895927"/>
          </a:xfrm>
        </p:spPr>
        <p:txBody>
          <a:body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4/2/2020</a:t>
            </a:fld>
            <a:endParaRPr lang="en-US" dirty="0"/>
          </a:p>
        </p:txBody>
      </p:sp>
      <p:sp>
        <p:nvSpPr>
          <p:cNvPr id="11" name="Footer Placeholder 10"/>
          <p:cNvSpPr>
            <a:spLocks noGrp="1"/>
          </p:cNvSpPr>
          <p:nvPr>
            <p:ph type="ftr" sz="quarter" idx="11"/>
          </p:nvPr>
        </p:nvSpPr>
        <p:spPr/>
        <p:txBody>
          <a:bodyPr/>
          <a:lstStyle/>
          <a:p>
            <a:r>
              <a:rPr lang="en-US"/>
              <a:t>PRESENTATION TITLE</a:t>
            </a:r>
            <a:endParaRPr lang="en-US" dirty="0"/>
          </a:p>
        </p:txBody>
      </p:sp>
      <p:sp>
        <p:nvSpPr>
          <p:cNvPr id="12" name="Slide Number Placeholder 11"/>
          <p:cNvSpPr>
            <a:spLocks noGrp="1"/>
          </p:cNvSpPr>
          <p:nvPr>
            <p:ph type="sldNum" sz="quarter" idx="12"/>
          </p:nvPr>
        </p:nvSpPr>
        <p:spPr/>
        <p:txBody>
          <a:bodyPr/>
          <a:lstStyle/>
          <a:p>
            <a:r>
              <a:rPr lang="en-US"/>
              <a:t>PG. </a:t>
            </a:r>
            <a:fld id="{93005692-73BE-493E-93AB-ECD6027A7652}" type="slidenum">
              <a:rPr lang="en-US" smtClean="0"/>
              <a:pPr/>
              <a:t>‹#›</a:t>
            </a:fld>
            <a:endParaRPr lang="en-US" dirty="0"/>
          </a:p>
        </p:txBody>
      </p:sp>
    </p:spTree>
    <p:extLst>
      <p:ext uri="{BB962C8B-B14F-4D97-AF65-F5344CB8AC3E}">
        <p14:creationId xmlns:p14="http://schemas.microsoft.com/office/powerpoint/2010/main" val="51959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4/2/2020</a:t>
            </a:fld>
            <a:endParaRPr lang="en-US" dirty="0"/>
          </a:p>
        </p:txBody>
      </p:sp>
      <p:sp>
        <p:nvSpPr>
          <p:cNvPr id="7" name="Footer Placeholder 6"/>
          <p:cNvSpPr>
            <a:spLocks noGrp="1"/>
          </p:cNvSpPr>
          <p:nvPr>
            <p:ph type="ftr" sz="quarter" idx="11"/>
          </p:nvPr>
        </p:nvSpPr>
        <p:spPr/>
        <p:txBody>
          <a:bodyPr/>
          <a:lstStyle/>
          <a:p>
            <a:r>
              <a:rPr lang="en-US"/>
              <a:t>PRESENTATION TITLE</a:t>
            </a:r>
            <a:endParaRPr lang="en-US" dirty="0"/>
          </a:p>
        </p:txBody>
      </p:sp>
      <p:sp>
        <p:nvSpPr>
          <p:cNvPr id="8" name="Slide Number Placeholder 7"/>
          <p:cNvSpPr>
            <a:spLocks noGrp="1"/>
          </p:cNvSpPr>
          <p:nvPr>
            <p:ph type="sldNum" sz="quarter" idx="12"/>
          </p:nvPr>
        </p:nvSpPr>
        <p:spPr/>
        <p:txBody>
          <a:bodyPr/>
          <a:lstStyle/>
          <a:p>
            <a:r>
              <a:rPr lang="en-US"/>
              <a:t>PG. </a:t>
            </a:r>
            <a:fld id="{93005692-73BE-493E-93AB-ECD6027A7652}" type="slidenum">
              <a:rPr lang="en-US" smtClean="0"/>
              <a:pPr/>
              <a:t>‹#›</a:t>
            </a:fld>
            <a:endParaRPr lang="en-US" dirty="0"/>
          </a:p>
        </p:txBody>
      </p:sp>
    </p:spTree>
    <p:extLst>
      <p:ext uri="{BB962C8B-B14F-4D97-AF65-F5344CB8AC3E}">
        <p14:creationId xmlns:p14="http://schemas.microsoft.com/office/powerpoint/2010/main" val="270848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4/2/2020</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r>
              <a:rPr lang="en-US"/>
              <a:t>PG. </a:t>
            </a:r>
            <a:fld id="{93005692-73BE-493E-93AB-ECD6027A7652}" type="slidenum">
              <a:rPr lang="en-US" smtClean="0"/>
              <a:pPr/>
              <a:t>‹#›</a:t>
            </a:fld>
            <a:endParaRPr lang="en-US" dirty="0"/>
          </a:p>
        </p:txBody>
      </p:sp>
    </p:spTree>
    <p:extLst>
      <p:ext uri="{BB962C8B-B14F-4D97-AF65-F5344CB8AC3E}">
        <p14:creationId xmlns:p14="http://schemas.microsoft.com/office/powerpoint/2010/main" val="74316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E55829F-8847-4C2A-8DD0-690EAD78E53F}" type="datetime1">
              <a:rPr lang="en-US" smtClean="0"/>
              <a:t>4/2/2020</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r>
              <a:rPr lang="en-US"/>
              <a:t>PG. </a:t>
            </a:r>
            <a:fld id="{93005692-73BE-493E-93AB-ECD6027A7652}" type="slidenum">
              <a:rPr lang="en-US" smtClean="0"/>
              <a:pPr/>
              <a:t>‹#›</a:t>
            </a:fld>
            <a:endParaRPr lang="en-US" dirty="0"/>
          </a:p>
        </p:txBody>
      </p:sp>
    </p:spTree>
    <p:extLst>
      <p:ext uri="{BB962C8B-B14F-4D97-AF65-F5344CB8AC3E}">
        <p14:creationId xmlns:p14="http://schemas.microsoft.com/office/powerpoint/2010/main" val="108767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0071" y="1237675"/>
            <a:ext cx="4331855" cy="910202"/>
          </a:xfrm>
        </p:spPr>
        <p:txBody>
          <a:bodyPr anchor="b">
            <a:normAutofit/>
          </a:bodyPr>
          <a:lstStyle>
            <a:lvl1pPr algn="ctr">
              <a:defRPr sz="2800" cap="all" baseline="0"/>
            </a:lvl1pPr>
          </a:lstStyle>
          <a:p>
            <a:r>
              <a:rPr lang="en-US" dirty="0"/>
              <a:t>CONTEXT or THEME</a:t>
            </a:r>
          </a:p>
        </p:txBody>
      </p:sp>
      <p:sp>
        <p:nvSpPr>
          <p:cNvPr id="3" name="Date Placeholder 2"/>
          <p:cNvSpPr>
            <a:spLocks noGrp="1"/>
          </p:cNvSpPr>
          <p:nvPr>
            <p:ph type="dt" sz="half" idx="10"/>
          </p:nvPr>
        </p:nvSpPr>
        <p:spPr>
          <a:xfrm>
            <a:off x="10687614" y="6335309"/>
            <a:ext cx="1181114" cy="250337"/>
          </a:xfrm>
        </p:spPr>
        <p:txBody>
          <a:bodyPr/>
          <a:lstStyle/>
          <a:p>
            <a:fld id="{5FDFC970-B950-4395-A833-47227D4A68CA}" type="datetime1">
              <a:rPr lang="en-US" smtClean="0"/>
              <a:t>4/2/2020</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a:t>PG. </a:t>
            </a:r>
            <a:fld id="{93005692-73BE-493E-93AB-ECD6027A7652}" type="slidenum">
              <a:rPr lang="en-US" smtClean="0"/>
              <a:pPr/>
              <a:t>‹#›</a:t>
            </a:fld>
            <a:endParaRPr lang="en-US" dirty="0"/>
          </a:p>
        </p:txBody>
      </p:sp>
      <p:cxnSp>
        <p:nvCxnSpPr>
          <p:cNvPr id="12" name="Straight Connector 11"/>
          <p:cNvCxnSpPr/>
          <p:nvPr userDrawn="1"/>
        </p:nvCxnSpPr>
        <p:spPr>
          <a:xfrm>
            <a:off x="3930073" y="2244437"/>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930073" y="4668983"/>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660400" y="2420360"/>
            <a:ext cx="10871200" cy="2114550"/>
          </a:xfrm>
        </p:spPr>
        <p:txBody>
          <a:bodyPr anchor="ctr">
            <a:normAutofit/>
          </a:bodyPr>
          <a:lstStyle>
            <a:lvl1pPr marL="0" indent="0" algn="ctr">
              <a:lnSpc>
                <a:spcPct val="100000"/>
              </a:lnSpc>
              <a:buNone/>
              <a:defRPr sz="2800"/>
            </a:lvl1pPr>
            <a:lvl2pPr algn="ctr">
              <a:defRPr/>
            </a:lvl2pPr>
            <a:lvl3pPr algn="ctr">
              <a:defRPr/>
            </a:lvl3pPr>
            <a:lvl4pPr algn="ctr">
              <a:defRPr/>
            </a:lvl4pPr>
            <a:lvl5pPr algn="ctr">
              <a:defRPr/>
            </a:lvl5pPr>
          </a:lstStyle>
          <a:p>
            <a:pPr lvl="0"/>
            <a:r>
              <a:rPr lang="en-US"/>
              <a:t>Edit Master text styles</a:t>
            </a:r>
          </a:p>
        </p:txBody>
      </p:sp>
      <p:sp>
        <p:nvSpPr>
          <p:cNvPr id="17" name="Text Placeholder 16"/>
          <p:cNvSpPr>
            <a:spLocks noGrp="1"/>
          </p:cNvSpPr>
          <p:nvPr>
            <p:ph type="body" sz="quarter" idx="14"/>
          </p:nvPr>
        </p:nvSpPr>
        <p:spPr>
          <a:xfrm>
            <a:off x="3930072" y="4784725"/>
            <a:ext cx="4331855"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200" b="1"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Edit Master text styles</a:t>
            </a:r>
          </a:p>
        </p:txBody>
      </p:sp>
    </p:spTree>
    <p:extLst>
      <p:ext uri="{BB962C8B-B14F-4D97-AF65-F5344CB8AC3E}">
        <p14:creationId xmlns:p14="http://schemas.microsoft.com/office/powerpoint/2010/main" val="106419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6350285" y="495661"/>
            <a:ext cx="5440648" cy="5757360"/>
          </a:xfrm>
        </p:spPr>
        <p:txBody>
          <a:bodyPr/>
          <a:lstStyle/>
          <a:p>
            <a:r>
              <a:rPr lang="en-US"/>
              <a:t>Click icon to add picture</a:t>
            </a:r>
          </a:p>
        </p:txBody>
      </p:sp>
      <p:sp>
        <p:nvSpPr>
          <p:cNvPr id="2" name="Title 1"/>
          <p:cNvSpPr>
            <a:spLocks noGrp="1"/>
          </p:cNvSpPr>
          <p:nvPr>
            <p:ph type="title" hasCustomPrompt="1"/>
          </p:nvPr>
        </p:nvSpPr>
        <p:spPr>
          <a:xfrm>
            <a:off x="854362" y="1237675"/>
            <a:ext cx="4331855" cy="910202"/>
          </a:xfrm>
        </p:spPr>
        <p:txBody>
          <a:bodyPr anchor="b">
            <a:normAutofit/>
          </a:bodyPr>
          <a:lstStyle>
            <a:lvl1pPr algn="ctr">
              <a:defRPr sz="2800" cap="all" baseline="0"/>
            </a:lvl1pPr>
          </a:lstStyle>
          <a:p>
            <a:r>
              <a:rPr lang="en-US" dirty="0"/>
              <a:t>CONTEXT or THEME</a:t>
            </a:r>
          </a:p>
        </p:txBody>
      </p:sp>
      <p:sp>
        <p:nvSpPr>
          <p:cNvPr id="3" name="Date Placeholder 2"/>
          <p:cNvSpPr>
            <a:spLocks noGrp="1"/>
          </p:cNvSpPr>
          <p:nvPr>
            <p:ph type="dt" sz="half" idx="10"/>
          </p:nvPr>
        </p:nvSpPr>
        <p:spPr>
          <a:xfrm>
            <a:off x="10692947" y="6335309"/>
            <a:ext cx="1181114" cy="250337"/>
          </a:xfrm>
        </p:spPr>
        <p:txBody>
          <a:bodyPr/>
          <a:lstStyle/>
          <a:p>
            <a:fld id="{5FDFC970-B950-4395-A833-47227D4A68CA}" type="datetime1">
              <a:rPr lang="en-US" smtClean="0"/>
              <a:t>4/2/2020</a:t>
            </a:fld>
            <a:endParaRPr lang="en-US" dirty="0"/>
          </a:p>
        </p:txBody>
      </p:sp>
      <p:sp>
        <p:nvSpPr>
          <p:cNvPr id="4" name="Footer Placeholder 3"/>
          <p:cNvSpPr>
            <a:spLocks noGrp="1"/>
          </p:cNvSpPr>
          <p:nvPr>
            <p:ph type="ftr" sz="quarter" idx="11"/>
          </p:nvPr>
        </p:nvSpPr>
        <p:spPr>
          <a:xfrm>
            <a:off x="259882" y="6335309"/>
            <a:ext cx="3887245" cy="250337"/>
          </a:xfr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4479637" y="6335309"/>
            <a:ext cx="1016000" cy="250337"/>
          </a:xfrm>
        </p:spPr>
        <p:txBody>
          <a:bodyPr/>
          <a:lstStyle/>
          <a:p>
            <a:r>
              <a:rPr lang="en-US"/>
              <a:t>PG.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544943" y="2409026"/>
            <a:ext cx="4950694" cy="2114550"/>
          </a:xfrm>
        </p:spPr>
        <p:txBody>
          <a:bodyPr anchor="ctr">
            <a:normAutofit/>
          </a:bodyPr>
          <a:lstStyle>
            <a:lvl1pPr marL="0" indent="0" algn="ctr">
              <a:lnSpc>
                <a:spcPct val="100000"/>
              </a:lnSpc>
              <a:buNone/>
              <a:defRPr sz="2200"/>
            </a:lvl1pPr>
            <a:lvl2pPr algn="ctr">
              <a:defRPr/>
            </a:lvl2pPr>
            <a:lvl3pPr algn="ctr">
              <a:defRPr/>
            </a:lvl3pPr>
            <a:lvl4pPr algn="ctr">
              <a:defRPr/>
            </a:lvl4pPr>
            <a:lvl5pPr algn="ctr">
              <a:defRPr/>
            </a:lvl5pPr>
          </a:lstStyle>
          <a:p>
            <a:pPr lvl="0"/>
            <a:r>
              <a:rPr lang="en-US"/>
              <a:t>Edit Master text styles</a:t>
            </a:r>
          </a:p>
        </p:txBody>
      </p:sp>
      <p:sp>
        <p:nvSpPr>
          <p:cNvPr id="17" name="Text Placeholder 16"/>
          <p:cNvSpPr>
            <a:spLocks noGrp="1"/>
          </p:cNvSpPr>
          <p:nvPr>
            <p:ph type="body" sz="quarter" idx="14"/>
          </p:nvPr>
        </p:nvSpPr>
        <p:spPr>
          <a:xfrm>
            <a:off x="854362" y="4784725"/>
            <a:ext cx="4331855"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200" b="1"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Edit Master text styles</a:t>
            </a:r>
          </a:p>
        </p:txBody>
      </p:sp>
      <p:cxnSp>
        <p:nvCxnSpPr>
          <p:cNvPr id="10" name="Straight Connector 9"/>
          <p:cNvCxnSpPr/>
          <p:nvPr userDrawn="1"/>
        </p:nvCxnSpPr>
        <p:spPr>
          <a:xfrm>
            <a:off x="854363" y="2244437"/>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854363" y="4668983"/>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1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cap="all" baseline="0"/>
            </a:lvl1pPr>
          </a:lstStyle>
          <a:p>
            <a:r>
              <a:rPr lang="en-US" dirty="0"/>
              <a:t>SECTION DIVIDER</a:t>
            </a:r>
          </a:p>
        </p:txBody>
      </p:sp>
      <p:sp>
        <p:nvSpPr>
          <p:cNvPr id="3" name="Date Placeholder 2"/>
          <p:cNvSpPr>
            <a:spLocks noGrp="1"/>
          </p:cNvSpPr>
          <p:nvPr>
            <p:ph type="dt" sz="half" idx="10"/>
          </p:nvPr>
        </p:nvSpPr>
        <p:spPr>
          <a:xfrm>
            <a:off x="10676206" y="6335309"/>
            <a:ext cx="1181114" cy="250337"/>
          </a:xfrm>
        </p:spPr>
        <p:txBody>
          <a:bodyPr/>
          <a:lstStyle/>
          <a:p>
            <a:fld id="{5FDFC970-B950-4395-A833-47227D4A68CA}" type="datetime1">
              <a:rPr lang="en-US" smtClean="0"/>
              <a:t>4/2/2020</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a:t>PG. </a:t>
            </a:r>
            <a:fld id="{93005692-73BE-493E-93AB-ECD6027A7652}" type="slidenum">
              <a:rPr lang="en-US" smtClean="0"/>
              <a:pPr/>
              <a:t>‹#›</a:t>
            </a:fld>
            <a:endParaRPr lang="en-US" dirty="0"/>
          </a:p>
        </p:txBody>
      </p:sp>
    </p:spTree>
    <p:extLst>
      <p:ext uri="{BB962C8B-B14F-4D97-AF65-F5344CB8AC3E}">
        <p14:creationId xmlns:p14="http://schemas.microsoft.com/office/powerpoint/2010/main" val="146772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cap="all" baseline="0"/>
            </a:lvl1pPr>
          </a:lstStyle>
          <a:p>
            <a:r>
              <a:rPr lang="en-US" dirty="0"/>
              <a:t>SECTION DIVIDER</a:t>
            </a:r>
          </a:p>
        </p:txBody>
      </p:sp>
      <p:sp>
        <p:nvSpPr>
          <p:cNvPr id="3" name="Date Placeholder 2"/>
          <p:cNvSpPr>
            <a:spLocks noGrp="1"/>
          </p:cNvSpPr>
          <p:nvPr>
            <p:ph type="dt" sz="half" idx="10"/>
          </p:nvPr>
        </p:nvSpPr>
        <p:spPr>
          <a:xfrm>
            <a:off x="10676206" y="6335309"/>
            <a:ext cx="1181114" cy="250337"/>
          </a:xfrm>
        </p:spPr>
        <p:txBody>
          <a:bodyPr/>
          <a:lstStyle/>
          <a:p>
            <a:fld id="{5FDFC970-B950-4395-A833-47227D4A68CA}" type="datetime1">
              <a:rPr lang="en-US" smtClean="0"/>
              <a:t>4/2/2020</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a:t>PG. </a:t>
            </a:r>
            <a:fld id="{93005692-73BE-493E-93AB-ECD6027A7652}" type="slidenum">
              <a:rPr lang="en-US" smtClean="0"/>
              <a:pPr/>
              <a:t>‹#›</a:t>
            </a:fld>
            <a:endParaRPr lang="en-US" dirty="0"/>
          </a:p>
        </p:txBody>
      </p:sp>
    </p:spTree>
    <p:extLst>
      <p:ext uri="{BB962C8B-B14F-4D97-AF65-F5344CB8AC3E}">
        <p14:creationId xmlns:p14="http://schemas.microsoft.com/office/powerpoint/2010/main" val="366682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10676206" y="6335309"/>
            <a:ext cx="1181114" cy="250337"/>
          </a:xfrm>
        </p:spPr>
        <p:txBody>
          <a:bodyPr/>
          <a:lstStyle>
            <a:lvl1pPr>
              <a:defRPr>
                <a:solidFill>
                  <a:schemeClr val="bg1"/>
                </a:solidFill>
              </a:defRPr>
            </a:lvl1pPr>
          </a:lstStyle>
          <a:p>
            <a:fld id="{5FDFC970-B950-4395-A833-47227D4A68CA}" type="datetime1">
              <a:rPr lang="en-US" smtClean="0"/>
              <a:pPr/>
              <a:t>4/2/2020</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PG. </a:t>
            </a:r>
            <a:fld id="{93005692-73BE-493E-93AB-ECD6027A7652}" type="slidenum">
              <a:rPr lang="en-US" smtClean="0"/>
              <a:pPr/>
              <a:t>‹#›</a:t>
            </a:fld>
            <a:endParaRPr lang="en-US" dirty="0"/>
          </a:p>
        </p:txBody>
      </p:sp>
    </p:spTree>
    <p:extLst>
      <p:ext uri="{BB962C8B-B14F-4D97-AF65-F5344CB8AC3E}">
        <p14:creationId xmlns:p14="http://schemas.microsoft.com/office/powerpoint/2010/main" val="303502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7225" y="4581236"/>
            <a:ext cx="10877550" cy="1597891"/>
          </a:xfrm>
          <a:noFill/>
        </p:spPr>
        <p:txBody>
          <a:bodyPr wrap="square" rtlCol="0" anchor="ctr" anchorCtr="1">
            <a:noAutofit/>
          </a:bodyPr>
          <a:lstStyle>
            <a:lvl1pPr algn="ctr">
              <a:defRPr lang="en-US" sz="1800" b="0" i="0" cap="all"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p:txBody>
          <a:bodyPr/>
          <a:lstStyle/>
          <a:p>
            <a:fld id="{75D660D7-90CE-4513-A3CE-C070B9421917}" type="datetime1">
              <a:rPr lang="en-US" smtClean="0"/>
              <a:t>4/2/2020</a:t>
            </a:fld>
            <a:endParaRPr lang="en-US" dirty="0"/>
          </a:p>
        </p:txBody>
      </p:sp>
      <p:sp>
        <p:nvSpPr>
          <p:cNvPr id="10" name="Footer Placeholder 9"/>
          <p:cNvSpPr>
            <a:spLocks noGrp="1"/>
          </p:cNvSpPr>
          <p:nvPr>
            <p:ph type="ftr" sz="quarter" idx="11"/>
          </p:nvPr>
        </p:nvSpPr>
        <p:spPr>
          <a:xfrm>
            <a:off x="657225" y="6335309"/>
            <a:ext cx="4829174" cy="250337"/>
          </a:xfr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a:t>PG. </a:t>
            </a:r>
            <a:fld id="{93005692-73BE-493E-93AB-ECD6027A7652}" type="slidenum">
              <a:rPr lang="en-US" smtClean="0"/>
              <a:pPr/>
              <a:t>‹#›</a:t>
            </a:fld>
            <a:endParaRPr lang="en-US" dirty="0"/>
          </a:p>
        </p:txBody>
      </p:sp>
      <p:grpSp>
        <p:nvGrpSpPr>
          <p:cNvPr id="16" name="Group 15"/>
          <p:cNvGrpSpPr/>
          <p:nvPr userDrawn="1"/>
        </p:nvGrpSpPr>
        <p:grpSpPr>
          <a:xfrm>
            <a:off x="0" y="0"/>
            <a:ext cx="12192000" cy="397164"/>
            <a:chOff x="0" y="0"/>
            <a:chExt cx="12192000" cy="397164"/>
          </a:xfrm>
        </p:grpSpPr>
        <p:sp>
          <p:nvSpPr>
            <p:cNvPr id="17" name="Rectangle 16"/>
            <p:cNvSpPr/>
            <p:nvPr userDrawn="1"/>
          </p:nvSpPr>
          <p:spPr>
            <a:xfrm>
              <a:off x="1" y="198582"/>
              <a:ext cx="3082197"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3050818" y="198582"/>
              <a:ext cx="3047061"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1365E6DA-ABF0-DC4C-8784-09554554CE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49270" y="1208719"/>
            <a:ext cx="6251601" cy="4075200"/>
          </a:xfrm>
          <a:prstGeom prst="rect">
            <a:avLst/>
          </a:prstGeom>
        </p:spPr>
      </p:pic>
    </p:spTree>
    <p:extLst>
      <p:ext uri="{BB962C8B-B14F-4D97-AF65-F5344CB8AC3E}">
        <p14:creationId xmlns:p14="http://schemas.microsoft.com/office/powerpoint/2010/main" val="32696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6094124" y="397164"/>
            <a:ext cx="6097876" cy="6460836"/>
          </a:xfrm>
        </p:spPr>
        <p:txBody>
          <a:bodyPr/>
          <a:lstStyle/>
          <a:p>
            <a:r>
              <a:rPr lang="en-US"/>
              <a:t>Click icon to add picture</a:t>
            </a:r>
          </a:p>
        </p:txBody>
      </p:sp>
      <p:sp>
        <p:nvSpPr>
          <p:cNvPr id="2" name="Title 1"/>
          <p:cNvSpPr>
            <a:spLocks noGrp="1"/>
          </p:cNvSpPr>
          <p:nvPr>
            <p:ph type="ctrTitle" hasCustomPrompt="1"/>
          </p:nvPr>
        </p:nvSpPr>
        <p:spPr>
          <a:xfrm>
            <a:off x="452740" y="1028940"/>
            <a:ext cx="5486243" cy="1474115"/>
          </a:xfrm>
        </p:spPr>
        <p:txBody>
          <a:bodyPr lIns="0" anchor="b">
            <a:noAutofit/>
          </a:bodyPr>
          <a:lstStyle>
            <a:lvl1pPr algn="l">
              <a:defRPr sz="540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t>4/2/2020</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12192000" cy="397164"/>
            <a:chOff x="0" y="0"/>
            <a:chExt cx="12192000" cy="397164"/>
          </a:xfrm>
        </p:grpSpPr>
        <p:sp>
          <p:nvSpPr>
            <p:cNvPr id="19" name="Rectangle 18"/>
            <p:cNvSpPr/>
            <p:nvPr userDrawn="1"/>
          </p:nvSpPr>
          <p:spPr>
            <a:xfrm>
              <a:off x="1" y="198582"/>
              <a:ext cx="3082197"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3050818" y="198582"/>
              <a:ext cx="3047061"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F71F2AF7-EB84-854D-83EA-A22EAB967E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598000"/>
            <a:ext cx="4636804" cy="1260000"/>
          </a:xfrm>
          <a:prstGeom prst="rect">
            <a:avLst/>
          </a:prstGeom>
        </p:spPr>
      </p:pic>
    </p:spTree>
    <p:extLst>
      <p:ext uri="{BB962C8B-B14F-4D97-AF65-F5344CB8AC3E}">
        <p14:creationId xmlns:p14="http://schemas.microsoft.com/office/powerpoint/2010/main" val="103183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_ALT">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3C8C3C-866E-9745-8740-62567136C9B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59" b="18119"/>
          <a:stretch/>
        </p:blipFill>
        <p:spPr>
          <a:xfrm>
            <a:off x="0" y="405114"/>
            <a:ext cx="12192000" cy="6452886"/>
          </a:xfrm>
          <a:prstGeom prst="rect">
            <a:avLst/>
          </a:prstGeom>
        </p:spPr>
      </p:pic>
      <p:sp>
        <p:nvSpPr>
          <p:cNvPr id="2" name="Title 1"/>
          <p:cNvSpPr>
            <a:spLocks noGrp="1"/>
          </p:cNvSpPr>
          <p:nvPr>
            <p:ph type="title" hasCustomPrompt="1"/>
          </p:nvPr>
        </p:nvSpPr>
        <p:spPr>
          <a:xfrm>
            <a:off x="733425" y="4682836"/>
            <a:ext cx="10725150" cy="1559782"/>
          </a:xfrm>
          <a:noFill/>
        </p:spPr>
        <p:txBody>
          <a:bodyPr wrap="square" rtlCol="0" anchor="ctr" anchorCtr="1">
            <a:noAutofit/>
          </a:bodyPr>
          <a:lstStyle>
            <a:lvl1pPr algn="ctr">
              <a:defRPr lang="en-US" sz="180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 OPTION 2</a:t>
            </a:r>
          </a:p>
        </p:txBody>
      </p:sp>
      <p:sp>
        <p:nvSpPr>
          <p:cNvPr id="6" name="Date Placeholder 5"/>
          <p:cNvSpPr>
            <a:spLocks noGrp="1"/>
          </p:cNvSpPr>
          <p:nvPr>
            <p:ph type="dt" sz="half" idx="10"/>
          </p:nvPr>
        </p:nvSpPr>
        <p:spPr/>
        <p:txBody>
          <a:bodyPr/>
          <a:lstStyle/>
          <a:p>
            <a:fld id="{0A368D4B-3D0A-49AB-8EA2-2DC8CB4594DB}" type="datetime1">
              <a:rPr lang="en-US" smtClean="0"/>
              <a:t>4/2/2020</a:t>
            </a:fld>
            <a:endParaRPr lang="en-US" dirty="0"/>
          </a:p>
        </p:txBody>
      </p:sp>
      <p:sp>
        <p:nvSpPr>
          <p:cNvPr id="7" name="Footer Placeholder 6"/>
          <p:cNvSpPr>
            <a:spLocks noGrp="1"/>
          </p:cNvSpPr>
          <p:nvPr>
            <p:ph type="ftr" sz="quarter" idx="11"/>
          </p:nvPr>
        </p:nvSpPr>
        <p:spPr>
          <a:xfrm>
            <a:off x="733425" y="6335309"/>
            <a:ext cx="4752974" cy="250337"/>
          </a:xfrm>
        </p:spPr>
        <p:txBody>
          <a:bodyPr/>
          <a:lstStyle/>
          <a:p>
            <a:r>
              <a:rPr lang="en-US"/>
              <a:t>PRESENTATION TITLE</a:t>
            </a:r>
            <a:endParaRPr lang="en-US" dirty="0"/>
          </a:p>
        </p:txBody>
      </p:sp>
      <p:sp>
        <p:nvSpPr>
          <p:cNvPr id="8" name="Slide Number Placeholder 7"/>
          <p:cNvSpPr>
            <a:spLocks noGrp="1"/>
          </p:cNvSpPr>
          <p:nvPr>
            <p:ph type="sldNum" sz="quarter" idx="12"/>
          </p:nvPr>
        </p:nvSpPr>
        <p:spPr/>
        <p:txBody>
          <a:bodyPr/>
          <a:lstStyle/>
          <a:p>
            <a:r>
              <a:rPr lang="en-US"/>
              <a:t>PG.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FF7D8A3F-6932-F142-A5CC-E1C9F969912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70199" y="1318888"/>
            <a:ext cx="6251601" cy="4075200"/>
          </a:xfrm>
          <a:prstGeom prst="rect">
            <a:avLst/>
          </a:prstGeom>
        </p:spPr>
      </p:pic>
    </p:spTree>
    <p:extLst>
      <p:ext uri="{BB962C8B-B14F-4D97-AF65-F5344CB8AC3E}">
        <p14:creationId xmlns:p14="http://schemas.microsoft.com/office/powerpoint/2010/main" val="372208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2740" y="1028940"/>
            <a:ext cx="8692199" cy="1474115"/>
          </a:xfrm>
        </p:spPr>
        <p:txBody>
          <a:bodyPr lIns="0" anchor="b">
            <a:noAutofit/>
          </a:bodyPr>
          <a:lstStyle>
            <a:lvl1pPr algn="l">
              <a:defRPr sz="540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2000" b="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a:ln>
            <a:noFill/>
          </a:ln>
        </p:spPr>
        <p:txBody>
          <a:bodyPr/>
          <a:lstStyle>
            <a:lvl1pPr>
              <a:defRPr sz="11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t>4/2/2020</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12192000" cy="397164"/>
            <a:chOff x="0" y="0"/>
            <a:chExt cx="12192000" cy="397164"/>
          </a:xfrm>
        </p:grpSpPr>
        <p:sp>
          <p:nvSpPr>
            <p:cNvPr id="16" name="Rectangle 15"/>
            <p:cNvSpPr/>
            <p:nvPr userDrawn="1"/>
          </p:nvSpPr>
          <p:spPr>
            <a:xfrm>
              <a:off x="1" y="198582"/>
              <a:ext cx="3082197"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3050818" y="198582"/>
              <a:ext cx="3047061"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4CE714AB-9A83-3E40-A9EB-56EE5D85CE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598000"/>
            <a:ext cx="4636801" cy="1260000"/>
          </a:xfrm>
          <a:prstGeom prst="rect">
            <a:avLst/>
          </a:prstGeom>
        </p:spPr>
      </p:pic>
    </p:spTree>
    <p:extLst>
      <p:ext uri="{BB962C8B-B14F-4D97-AF65-F5344CB8AC3E}">
        <p14:creationId xmlns:p14="http://schemas.microsoft.com/office/powerpoint/2010/main" val="252895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6094124" y="397164"/>
            <a:ext cx="6097876" cy="6460836"/>
          </a:xfrm>
        </p:spPr>
        <p:txBody>
          <a:bodyPr/>
          <a:lstStyle/>
          <a:p>
            <a:r>
              <a:rPr lang="en-US"/>
              <a:t>Click icon to add picture</a:t>
            </a:r>
          </a:p>
        </p:txBody>
      </p:sp>
      <p:sp>
        <p:nvSpPr>
          <p:cNvPr id="2" name="Title 1"/>
          <p:cNvSpPr>
            <a:spLocks noGrp="1"/>
          </p:cNvSpPr>
          <p:nvPr>
            <p:ph type="ctrTitle" hasCustomPrompt="1"/>
          </p:nvPr>
        </p:nvSpPr>
        <p:spPr>
          <a:xfrm>
            <a:off x="452740" y="1028940"/>
            <a:ext cx="5486243" cy="1474115"/>
          </a:xfrm>
        </p:spPr>
        <p:txBody>
          <a:bodyPr lIns="0" anchor="b">
            <a:noAutofit/>
          </a:bodyPr>
          <a:lstStyle>
            <a:lvl1pPr algn="l">
              <a:defRPr sz="540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2000" b="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a:ln>
            <a:noFill/>
          </a:ln>
        </p:spPr>
        <p:txBody>
          <a:bodyPr/>
          <a:lstStyle>
            <a:lvl1pPr>
              <a:defRPr sz="11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t>4/2/2020</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12192000" cy="397164"/>
            <a:chOff x="0" y="0"/>
            <a:chExt cx="12192000" cy="397164"/>
          </a:xfrm>
        </p:grpSpPr>
        <p:sp>
          <p:nvSpPr>
            <p:cNvPr id="19" name="Rectangle 18"/>
            <p:cNvSpPr/>
            <p:nvPr userDrawn="1"/>
          </p:nvSpPr>
          <p:spPr>
            <a:xfrm>
              <a:off x="1" y="198582"/>
              <a:ext cx="3082197"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3050818" y="198582"/>
              <a:ext cx="3047061"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B8DAA8E3-266E-514D-BEA5-C2864033AB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598000"/>
            <a:ext cx="4636801" cy="1260000"/>
          </a:xfrm>
          <a:prstGeom prst="rect">
            <a:avLst/>
          </a:prstGeom>
        </p:spPr>
      </p:pic>
    </p:spTree>
    <p:extLst>
      <p:ext uri="{BB962C8B-B14F-4D97-AF65-F5344CB8AC3E}">
        <p14:creationId xmlns:p14="http://schemas.microsoft.com/office/powerpoint/2010/main" val="35010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4/2/2020</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r>
              <a:rPr lang="en-US"/>
              <a:t>PG. </a:t>
            </a:r>
            <a:fld id="{93005692-73BE-493E-93AB-ECD6027A7652}" type="slidenum">
              <a:rPr lang="en-US" smtClean="0"/>
              <a:pPr/>
              <a:t>‹#›</a:t>
            </a:fld>
            <a:endParaRPr lang="en-US" dirty="0"/>
          </a:p>
        </p:txBody>
      </p:sp>
    </p:spTree>
    <p:extLst>
      <p:ext uri="{BB962C8B-B14F-4D97-AF65-F5344CB8AC3E}">
        <p14:creationId xmlns:p14="http://schemas.microsoft.com/office/powerpoint/2010/main" val="66632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7407696" y="685060"/>
            <a:ext cx="1420859" cy="286052"/>
          </a:xfrm>
        </p:spPr>
        <p:txBody>
          <a:bodyPr anchor="ctr">
            <a:noAutofit/>
          </a:bodyPr>
          <a:lstStyle>
            <a:lvl1pPr marL="0" indent="0" algn="ctr">
              <a:buNone/>
              <a:defRPr sz="1100"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8908224" y="685060"/>
            <a:ext cx="1420859" cy="286052"/>
          </a:xfrm>
        </p:spPr>
        <p:txBody>
          <a:bodyPr anchor="ctr">
            <a:noAutofit/>
          </a:bodyPr>
          <a:lstStyle>
            <a:lvl1pPr marL="0" indent="0" algn="ctr">
              <a:buNone/>
              <a:defRPr sz="1100"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10408752" y="685060"/>
            <a:ext cx="1420859" cy="286052"/>
          </a:xfrm>
        </p:spPr>
        <p:txBody>
          <a:bodyPr anchor="ctr">
            <a:noAutofit/>
          </a:bodyPr>
          <a:lstStyle>
            <a:lvl1pPr marL="0" indent="0" algn="ctr">
              <a:buNone/>
              <a:defRPr sz="1100"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4/2/2020</a:t>
            </a:fld>
            <a:endParaRPr lang="en-US" dirty="0"/>
          </a:p>
        </p:txBody>
      </p:sp>
      <p:sp>
        <p:nvSpPr>
          <p:cNvPr id="11" name="Footer Placeholder 10"/>
          <p:cNvSpPr>
            <a:spLocks noGrp="1"/>
          </p:cNvSpPr>
          <p:nvPr>
            <p:ph type="ftr" sz="quarter" idx="17"/>
          </p:nvPr>
        </p:nvSpPr>
        <p:spPr/>
        <p:txBody>
          <a:bodyPr/>
          <a:lstStyle/>
          <a:p>
            <a:r>
              <a:rPr lang="en-US"/>
              <a:t>PRESENTATION TITLE</a:t>
            </a:r>
            <a:endParaRPr lang="en-US" dirty="0"/>
          </a:p>
        </p:txBody>
      </p:sp>
      <p:sp>
        <p:nvSpPr>
          <p:cNvPr id="12" name="Slide Number Placeholder 11"/>
          <p:cNvSpPr>
            <a:spLocks noGrp="1"/>
          </p:cNvSpPr>
          <p:nvPr>
            <p:ph type="sldNum" sz="quarter" idx="18"/>
          </p:nvPr>
        </p:nvSpPr>
        <p:spPr/>
        <p:txBody>
          <a:bodyPr/>
          <a:lstStyle/>
          <a:p>
            <a:r>
              <a:rPr lang="en-US"/>
              <a:t>PG. </a:t>
            </a:r>
            <a:fld id="{93005692-73BE-493E-93AB-ECD6027A7652}" type="slidenum">
              <a:rPr lang="en-US" smtClean="0"/>
              <a:pPr/>
              <a:t>‹#›</a:t>
            </a:fld>
            <a:endParaRPr lang="en-US" dirty="0"/>
          </a:p>
        </p:txBody>
      </p:sp>
      <p:sp>
        <p:nvSpPr>
          <p:cNvPr id="4" name="Title 3"/>
          <p:cNvSpPr>
            <a:spLocks noGrp="1"/>
          </p:cNvSpPr>
          <p:nvPr>
            <p:ph type="title"/>
          </p:nvPr>
        </p:nvSpPr>
        <p:spPr>
          <a:xfrm>
            <a:off x="259883" y="434108"/>
            <a:ext cx="7046081" cy="895927"/>
          </a:xfrm>
        </p:spPr>
        <p:txBody>
          <a:bodyPr/>
          <a:lstStyle>
            <a:lvl1pPr>
              <a:defRPr cap="all" baseline="0"/>
            </a:lvl1pPr>
          </a:lstStyle>
          <a:p>
            <a:r>
              <a:rPr lang="en-US"/>
              <a:t>Click to edit Master title style</a:t>
            </a:r>
            <a:endParaRPr lang="en-US" dirty="0"/>
          </a:p>
        </p:txBody>
      </p:sp>
    </p:spTree>
    <p:extLst>
      <p:ext uri="{BB962C8B-B14F-4D97-AF65-F5344CB8AC3E}">
        <p14:creationId xmlns:p14="http://schemas.microsoft.com/office/powerpoint/2010/main" val="126703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882" y="1709738"/>
            <a:ext cx="9399507" cy="2852737"/>
          </a:xfrm>
        </p:spPr>
        <p:txBody>
          <a:bodyPr anchor="b">
            <a:normAutofit/>
          </a:bodyPr>
          <a:lstStyle>
            <a:lvl1pPr algn="l">
              <a:defRPr sz="4000"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259882" y="4589463"/>
            <a:ext cx="9399507"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4/2/2020</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r>
              <a:rPr lang="en-US"/>
              <a:t>PG. </a:t>
            </a:r>
            <a:fld id="{93005692-73BE-493E-93AB-ECD6027A7652}" type="slidenum">
              <a:rPr lang="en-US" smtClean="0"/>
              <a:pPr/>
              <a:t>‹#›</a:t>
            </a:fld>
            <a:endParaRPr lang="en-US" dirty="0"/>
          </a:p>
        </p:txBody>
      </p:sp>
    </p:spTree>
    <p:extLst>
      <p:ext uri="{BB962C8B-B14F-4D97-AF65-F5344CB8AC3E}">
        <p14:creationId xmlns:p14="http://schemas.microsoft.com/office/powerpoint/2010/main" val="296902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F10559-BEC4-9246-A112-8BA0534657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418" y="1006110"/>
            <a:ext cx="10105114" cy="2745953"/>
          </a:xfrm>
          <a:prstGeom prst="rect">
            <a:avLst/>
          </a:prstGeom>
        </p:spPr>
      </p:pic>
      <p:sp>
        <p:nvSpPr>
          <p:cNvPr id="2" name="Title 1"/>
          <p:cNvSpPr>
            <a:spLocks noGrp="1"/>
          </p:cNvSpPr>
          <p:nvPr>
            <p:ph type="ctrTitle" hasCustomPrompt="1"/>
          </p:nvPr>
        </p:nvSpPr>
        <p:spPr>
          <a:xfrm>
            <a:off x="960521" y="3727927"/>
            <a:ext cx="8770620" cy="1212056"/>
          </a:xfrm>
        </p:spPr>
        <p:txBody>
          <a:bodyPr anchor="b">
            <a:noAutofit/>
          </a:bodyPr>
          <a:lstStyle>
            <a:lvl1pPr algn="l">
              <a:defRPr sz="4000"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960521" y="4947813"/>
            <a:ext cx="8770620" cy="666549"/>
          </a:xfrm>
        </p:spPr>
        <p:txBody>
          <a:bodyPr anchor="t">
            <a:normAutofit/>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EFF9E2-52BD-4C8D-9C57-79F661DB94A1}" type="datetime1">
              <a:rPr lang="en-US" smtClean="0"/>
              <a:t>4/2/2020</a:t>
            </a:fld>
            <a:endParaRPr lang="en-US" dirty="0"/>
          </a:p>
        </p:txBody>
      </p:sp>
      <p:sp>
        <p:nvSpPr>
          <p:cNvPr id="5" name="Footer Placeholder 4"/>
          <p:cNvSpPr>
            <a:spLocks noGrp="1"/>
          </p:cNvSpPr>
          <p:nvPr>
            <p:ph type="ftr" sz="quarter" idx="11"/>
          </p:nvPr>
        </p:nvSpPr>
        <p:spPr>
          <a:xfrm>
            <a:off x="960521" y="6335309"/>
            <a:ext cx="4525878" cy="250337"/>
          </a:xfrm>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r>
              <a:rPr lang="en-US"/>
              <a:t>PG. </a:t>
            </a:r>
            <a:fld id="{93005692-73BE-493E-93AB-ECD6027A7652}" type="slidenum">
              <a:rPr lang="en-US" smtClean="0"/>
              <a:pPr/>
              <a:t>‹#›</a:t>
            </a:fld>
            <a:endParaRPr lang="en-US" dirty="0"/>
          </a:p>
        </p:txBody>
      </p:sp>
      <p:grpSp>
        <p:nvGrpSpPr>
          <p:cNvPr id="14" name="Group 13"/>
          <p:cNvGrpSpPr/>
          <p:nvPr userDrawn="1"/>
        </p:nvGrpSpPr>
        <p:grpSpPr>
          <a:xfrm>
            <a:off x="0" y="0"/>
            <a:ext cx="12192000" cy="397164"/>
            <a:chOff x="0" y="0"/>
            <a:chExt cx="12192000" cy="397164"/>
          </a:xfrm>
        </p:grpSpPr>
        <p:sp>
          <p:nvSpPr>
            <p:cNvPr id="15" name="Rectangle 14"/>
            <p:cNvSpPr/>
            <p:nvPr userDrawn="1"/>
          </p:nvSpPr>
          <p:spPr>
            <a:xfrm>
              <a:off x="1" y="198582"/>
              <a:ext cx="3082197"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3050818" y="198582"/>
              <a:ext cx="3047061"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27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883" y="434108"/>
            <a:ext cx="11569729" cy="895927"/>
          </a:xfrm>
        </p:spPr>
        <p:txBody>
          <a:bodyPr/>
          <a:lstStyle/>
          <a:p>
            <a:r>
              <a:rPr lang="en-US" dirty="0"/>
              <a:t>CLICK TO EDIT MASTER TITLE STYLE</a:t>
            </a:r>
          </a:p>
        </p:txBody>
      </p:sp>
      <p:sp>
        <p:nvSpPr>
          <p:cNvPr id="3" name="Content Placeholder 2"/>
          <p:cNvSpPr>
            <a:spLocks noGrp="1"/>
          </p:cNvSpPr>
          <p:nvPr>
            <p:ph sz="half" idx="1"/>
          </p:nvPr>
        </p:nvSpPr>
        <p:spPr>
          <a:xfrm>
            <a:off x="259882" y="1413164"/>
            <a:ext cx="5586855" cy="4590472"/>
          </a:xfrm>
        </p:spPr>
        <p:txBody>
          <a:bodyPr/>
          <a:lstStyle>
            <a:lvl1pPr marL="288925" indent="-288925">
              <a:spcBef>
                <a:spcPts val="800"/>
              </a:spcBef>
              <a:spcAft>
                <a:spcPts val="800"/>
              </a:spcAft>
              <a:buFont typeface="Wingdings" charset="2"/>
              <a:buChar char="§"/>
              <a:defRPr/>
            </a:lvl1pPr>
            <a:lvl2pPr marL="685800" indent="-228600">
              <a:spcBef>
                <a:spcPts val="800"/>
              </a:spcBef>
              <a:spcAft>
                <a:spcPts val="800"/>
              </a:spcAft>
              <a:buFont typeface="Wingdings" charset="2"/>
              <a:buChar char="§"/>
              <a:defRPr/>
            </a:lvl2pPr>
            <a:lvl3pPr marL="1143000" indent="-228600">
              <a:spcBef>
                <a:spcPts val="800"/>
              </a:spcBef>
              <a:spcAft>
                <a:spcPts val="800"/>
              </a:spcAft>
              <a:buFont typeface="Wingdings" charset="2"/>
              <a:buChar char="§"/>
              <a:defRPr/>
            </a:lvl3pPr>
            <a:lvl4pPr marL="1600200" indent="-228600">
              <a:spcBef>
                <a:spcPts val="800"/>
              </a:spcBef>
              <a:spcAft>
                <a:spcPts val="800"/>
              </a:spcAft>
              <a:buFont typeface="Wingdings" charset="2"/>
              <a:buChar char="§"/>
              <a:defRPr/>
            </a:lvl4pPr>
            <a:lvl5pPr marL="2057400" indent="-228600">
              <a:spcBef>
                <a:spcPts val="800"/>
              </a:spcBef>
              <a:spcAft>
                <a:spcPts val="800"/>
              </a:spcAft>
              <a:buFont typeface="Wingdings"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992" y="1413164"/>
            <a:ext cx="5658620" cy="4590472"/>
          </a:xfrm>
        </p:spPr>
        <p:txBody>
          <a:bodyPr/>
          <a:lstStyle>
            <a:lvl1pPr marL="288925" indent="-288925">
              <a:spcBef>
                <a:spcPts val="800"/>
              </a:spcBef>
              <a:spcAft>
                <a:spcPts val="800"/>
              </a:spcAft>
              <a:buFont typeface="Wingdings" charset="2"/>
              <a:buChar char="§"/>
              <a:defRPr/>
            </a:lvl1pPr>
            <a:lvl2pPr marL="685800" indent="-228600">
              <a:spcBef>
                <a:spcPts val="800"/>
              </a:spcBef>
              <a:spcAft>
                <a:spcPts val="800"/>
              </a:spcAft>
              <a:buFont typeface="Wingdings" charset="2"/>
              <a:buChar char="§"/>
              <a:defRPr/>
            </a:lvl2pPr>
            <a:lvl3pPr marL="1143000" indent="-228600">
              <a:spcBef>
                <a:spcPts val="800"/>
              </a:spcBef>
              <a:spcAft>
                <a:spcPts val="800"/>
              </a:spcAft>
              <a:buFont typeface="Wingdings" charset="2"/>
              <a:buChar char="§"/>
              <a:defRPr/>
            </a:lvl3pPr>
            <a:lvl4pPr marL="1600200" indent="-228600">
              <a:spcBef>
                <a:spcPts val="800"/>
              </a:spcBef>
              <a:spcAft>
                <a:spcPts val="800"/>
              </a:spcAft>
              <a:buFont typeface="Wingdings" charset="2"/>
              <a:buChar char="§"/>
              <a:defRPr/>
            </a:lvl4pPr>
            <a:lvl5pPr marL="2057400" indent="-228600">
              <a:spcBef>
                <a:spcPts val="800"/>
              </a:spcBef>
              <a:spcAft>
                <a:spcPts val="800"/>
              </a:spcAft>
              <a:buFont typeface="Wingdings"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4/2/2020</a:t>
            </a:fld>
            <a:endParaRPr lang="en-US" dirty="0"/>
          </a:p>
        </p:txBody>
      </p:sp>
      <p:sp>
        <p:nvSpPr>
          <p:cNvPr id="9" name="Footer Placeholder 8"/>
          <p:cNvSpPr>
            <a:spLocks noGrp="1"/>
          </p:cNvSpPr>
          <p:nvPr>
            <p:ph type="ftr" sz="quarter" idx="11"/>
          </p:nvPr>
        </p:nvSpPr>
        <p:spPr/>
        <p:txBody>
          <a:bodyPr/>
          <a:lstStyle/>
          <a:p>
            <a:r>
              <a:rPr lang="en-US"/>
              <a:t>PRESENTATION TITLE</a:t>
            </a:r>
            <a:endParaRPr lang="en-US" dirty="0"/>
          </a:p>
        </p:txBody>
      </p:sp>
      <p:sp>
        <p:nvSpPr>
          <p:cNvPr id="10" name="Slide Number Placeholder 9"/>
          <p:cNvSpPr>
            <a:spLocks noGrp="1"/>
          </p:cNvSpPr>
          <p:nvPr>
            <p:ph type="sldNum" sz="quarter" idx="12"/>
          </p:nvPr>
        </p:nvSpPr>
        <p:spPr/>
        <p:txBody>
          <a:bodyPr/>
          <a:lstStyle/>
          <a:p>
            <a:r>
              <a:rPr lang="en-US"/>
              <a:t>PG. </a:t>
            </a:r>
            <a:fld id="{93005692-73BE-493E-93AB-ECD6027A7652}" type="slidenum">
              <a:rPr lang="en-US" smtClean="0"/>
              <a:pPr/>
              <a:t>‹#›</a:t>
            </a:fld>
            <a:endParaRPr lang="en-US" dirty="0"/>
          </a:p>
        </p:txBody>
      </p:sp>
    </p:spTree>
    <p:extLst>
      <p:ext uri="{BB962C8B-B14F-4D97-AF65-F5344CB8AC3E}">
        <p14:creationId xmlns:p14="http://schemas.microsoft.com/office/powerpoint/2010/main" val="223851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7AF12E-1CF2-C24A-A423-AA4785B34893}"/>
              </a:ext>
            </a:extLst>
          </p:cNvPr>
          <p:cNvPicPr>
            <a:picLocks noChangeAspect="1"/>
          </p:cNvPicPr>
          <p:nvPr userDrawn="1"/>
        </p:nvPicPr>
        <p:blipFill>
          <a:blip r:embed="rId22" cstate="hqprint">
            <a:extLst>
              <a:ext uri="{28A0092B-C50C-407E-A947-70E740481C1C}">
                <a14:useLocalDpi xmlns:a14="http://schemas.microsoft.com/office/drawing/2010/main" val="0"/>
              </a:ext>
            </a:extLst>
          </a:blip>
          <a:stretch>
            <a:fillRect/>
          </a:stretch>
        </p:blipFill>
        <p:spPr>
          <a:xfrm>
            <a:off x="8719128" y="5992866"/>
            <a:ext cx="3312001" cy="900000"/>
          </a:xfrm>
          <a:prstGeom prst="rect">
            <a:avLst/>
          </a:prstGeom>
        </p:spPr>
      </p:pic>
      <p:sp>
        <p:nvSpPr>
          <p:cNvPr id="2" name="Title Placeholder 1"/>
          <p:cNvSpPr>
            <a:spLocks noGrp="1"/>
          </p:cNvSpPr>
          <p:nvPr>
            <p:ph type="title"/>
          </p:nvPr>
        </p:nvSpPr>
        <p:spPr>
          <a:xfrm>
            <a:off x="259883" y="434108"/>
            <a:ext cx="11569729" cy="89592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9882" y="1413163"/>
            <a:ext cx="11569729" cy="459511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38014" y="6335309"/>
            <a:ext cx="1181114" cy="250337"/>
          </a:xfrm>
          <a:prstGeom prst="rect">
            <a:avLst/>
          </a:prstGeom>
        </p:spPr>
        <p:txBody>
          <a:bodyPr vert="horz" lIns="91440" tIns="45720" rIns="91440" bIns="45720" rtlCol="0" anchor="ctr"/>
          <a:lstStyle>
            <a:lvl1pPr algn="ctr">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4/2/2020</a:t>
            </a:fld>
            <a:endParaRPr lang="en-US" dirty="0"/>
          </a:p>
        </p:txBody>
      </p:sp>
      <p:sp>
        <p:nvSpPr>
          <p:cNvPr id="5" name="Footer Placeholder 4"/>
          <p:cNvSpPr>
            <a:spLocks noGrp="1"/>
          </p:cNvSpPr>
          <p:nvPr>
            <p:ph type="ftr" sz="quarter" idx="3"/>
          </p:nvPr>
        </p:nvSpPr>
        <p:spPr>
          <a:xfrm>
            <a:off x="259882" y="6335309"/>
            <a:ext cx="5226517" cy="250337"/>
          </a:xfrm>
          <a:prstGeom prst="rect">
            <a:avLst/>
          </a:prstGeom>
        </p:spPr>
        <p:txBody>
          <a:bodyPr vert="horz" lIns="91440" tIns="45720" rIns="91440" bIns="45720" rtlCol="0" anchor="ctr"/>
          <a:lstStyle>
            <a:lvl1pPr algn="l">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5588000" y="6335309"/>
            <a:ext cx="1016000" cy="250337"/>
          </a:xfrm>
          <a:prstGeom prst="rect">
            <a:avLst/>
          </a:prstGeom>
        </p:spPr>
        <p:txBody>
          <a:bodyPr vert="horz" lIns="91440" tIns="45720" rIns="91440" bIns="45720" rtlCol="0" anchor="ctr"/>
          <a:lstStyle>
            <a:lvl1pPr algn="ctr">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PG. </a:t>
            </a:r>
            <a:fld id="{93005692-73BE-493E-93AB-ECD6027A7652}" type="slidenum">
              <a:rPr lang="en-US" smtClean="0"/>
              <a:pPr/>
              <a:t>‹#›</a:t>
            </a:fld>
            <a:endParaRPr lang="en-US" dirty="0"/>
          </a:p>
        </p:txBody>
      </p:sp>
      <p:grpSp>
        <p:nvGrpSpPr>
          <p:cNvPr id="14" name="Group 13"/>
          <p:cNvGrpSpPr/>
          <p:nvPr userDrawn="1"/>
        </p:nvGrpSpPr>
        <p:grpSpPr>
          <a:xfrm>
            <a:off x="0" y="0"/>
            <a:ext cx="12192000" cy="397164"/>
            <a:chOff x="0" y="0"/>
            <a:chExt cx="12192000" cy="397164"/>
          </a:xfrm>
        </p:grpSpPr>
        <p:sp>
          <p:nvSpPr>
            <p:cNvPr id="21" name="Rectangle 20"/>
            <p:cNvSpPr/>
            <p:nvPr userDrawn="1"/>
          </p:nvSpPr>
          <p:spPr>
            <a:xfrm>
              <a:off x="1" y="198582"/>
              <a:ext cx="3082197"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3050818" y="198582"/>
              <a:ext cx="3047061"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3700157"/>
      </p:ext>
    </p:extLst>
  </p:cSld>
  <p:clrMap bg1="lt1" tx1="dk1" bg2="lt2" tx2="dk2" accent1="accent1" accent2="accent2" accent3="accent3" accent4="accent4" accent5="accent5" accent6="accent6" hlink="hlink" folHlink="folHlink"/>
  <p:sldLayoutIdLst>
    <p:sldLayoutId id="2147483669" r:id="rId1"/>
    <p:sldLayoutId id="2147483714" r:id="rId2"/>
    <p:sldLayoutId id="2147483715" r:id="rId3"/>
    <p:sldLayoutId id="2147483716" r:id="rId4"/>
    <p:sldLayoutId id="2147483670" r:id="rId5"/>
    <p:sldLayoutId id="2147483693" r:id="rId6"/>
    <p:sldLayoutId id="2147483671" r:id="rId7"/>
    <p:sldLayoutId id="2147483690" r:id="rId8"/>
    <p:sldLayoutId id="2147483672" r:id="rId9"/>
    <p:sldLayoutId id="2147483673" r:id="rId10"/>
    <p:sldLayoutId id="2147483674" r:id="rId11"/>
    <p:sldLayoutId id="2147483675" r:id="rId12"/>
    <p:sldLayoutId id="2147483710" r:id="rId13"/>
    <p:sldLayoutId id="2147483717" r:id="rId14"/>
    <p:sldLayoutId id="2147483718" r:id="rId15"/>
    <p:sldLayoutId id="2147483719" r:id="rId16"/>
    <p:sldLayoutId id="2147483720" r:id="rId17"/>
    <p:sldLayoutId id="2147483721" r:id="rId18"/>
    <p:sldLayoutId id="2147483712" r:id="rId19"/>
    <p:sldLayoutId id="2147483713"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5000"/>
        </a:lnSpc>
        <a:spcBef>
          <a:spcPct val="0"/>
        </a:spcBef>
        <a:buNone/>
        <a:defRPr sz="3600" b="0"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pro.arcgis.com/en/pro-app/help/mapping/layer-properties/extrude-features-to-3d-symbology.htm" TargetMode="External"/><Relationship Id="rId2" Type="http://schemas.openxmlformats.org/officeDocument/2006/relationships/hyperlink" Target="https://desktop.arcgis.com/en/arcmap/10.3/guide-books/extensions/3d-analyst/3d-buildings-obtaining-elevation-information-for-building-footprints.htm"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2739" y="1028940"/>
            <a:ext cx="11143515" cy="1474115"/>
          </a:xfrm>
        </p:spPr>
        <p:txBody>
          <a:bodyPr/>
          <a:lstStyle/>
          <a:p>
            <a:r>
              <a:rPr lang="en-US" dirty="0" smtClean="0"/>
              <a:t>3D Building Creation and Visualization in ArcGIS Pro</a:t>
            </a:r>
            <a:endParaRPr lang="en-US" dirty="0"/>
          </a:p>
        </p:txBody>
      </p:sp>
      <p:sp>
        <p:nvSpPr>
          <p:cNvPr id="3" name="Subtitle 2"/>
          <p:cNvSpPr>
            <a:spLocks noGrp="1"/>
          </p:cNvSpPr>
          <p:nvPr>
            <p:ph type="subTitle" idx="1"/>
          </p:nvPr>
        </p:nvSpPr>
        <p:spPr/>
        <p:txBody>
          <a:bodyPr>
            <a:normAutofit fontScale="70000" lnSpcReduction="20000"/>
          </a:bodyPr>
          <a:lstStyle/>
          <a:p>
            <a:r>
              <a:rPr lang="en-US" dirty="0"/>
              <a:t>Presented by: </a:t>
            </a:r>
            <a:r>
              <a:rPr lang="en-US" dirty="0" smtClean="0"/>
              <a:t>Frank Chau</a:t>
            </a:r>
            <a:endParaRPr lang="en-US" dirty="0"/>
          </a:p>
          <a:p>
            <a:r>
              <a:rPr lang="en-US" dirty="0" smtClean="0"/>
              <a:t>GEOG 483 Tutorial Presentation (Winter 2020)</a:t>
            </a:r>
            <a:endParaRPr lang="en-US" dirty="0"/>
          </a:p>
        </p:txBody>
      </p:sp>
      <p:sp>
        <p:nvSpPr>
          <p:cNvPr id="10" name="Date Placeholder 9"/>
          <p:cNvSpPr>
            <a:spLocks noGrp="1"/>
          </p:cNvSpPr>
          <p:nvPr>
            <p:ph type="dt" sz="half" idx="10"/>
          </p:nvPr>
        </p:nvSpPr>
        <p:spPr/>
        <p:txBody>
          <a:bodyPr/>
          <a:lstStyle/>
          <a:p>
            <a:r>
              <a:rPr lang="en-US" dirty="0" smtClean="0"/>
              <a:t>3/31/2020</a:t>
            </a:r>
            <a:endParaRPr lang="en-US" dirty="0"/>
          </a:p>
        </p:txBody>
      </p:sp>
    </p:spTree>
    <p:extLst>
      <p:ext uri="{BB962C8B-B14F-4D97-AF65-F5344CB8AC3E}">
        <p14:creationId xmlns:p14="http://schemas.microsoft.com/office/powerpoint/2010/main" val="1148636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Pre-defined rule packages</a:t>
            </a:r>
            <a:endParaRPr lang="en-US" dirty="0"/>
          </a:p>
        </p:txBody>
      </p:sp>
      <p:sp>
        <p:nvSpPr>
          <p:cNvPr id="3" name="Title 2"/>
          <p:cNvSpPr>
            <a:spLocks noGrp="1"/>
          </p:cNvSpPr>
          <p:nvPr>
            <p:ph type="title"/>
          </p:nvPr>
        </p:nvSpPr>
        <p:spPr/>
        <p:txBody>
          <a:bodyPr>
            <a:normAutofit/>
          </a:bodyPr>
          <a:lstStyle/>
          <a:p>
            <a:r>
              <a:rPr lang="en-US" dirty="0"/>
              <a:t>3D VISUALIZATION</a:t>
            </a:r>
          </a:p>
        </p:txBody>
      </p:sp>
      <p:sp>
        <p:nvSpPr>
          <p:cNvPr id="4" name="Footer Placeholder 3"/>
          <p:cNvSpPr>
            <a:spLocks noGrp="1"/>
          </p:cNvSpPr>
          <p:nvPr>
            <p:ph type="ftr" sz="quarter" idx="11"/>
          </p:nvPr>
        </p:nvSpPr>
        <p:spPr/>
        <p:txBody>
          <a:bodyPr/>
          <a:lstStyle/>
          <a:p>
            <a:r>
              <a:rPr lang="en-US" dirty="0"/>
              <a:t>3D Building Creation and Visualization in ArcGIS Pro</a:t>
            </a:r>
          </a:p>
        </p:txBody>
      </p:sp>
      <p:sp>
        <p:nvSpPr>
          <p:cNvPr id="5" name="Slide Number Placeholder 4"/>
          <p:cNvSpPr>
            <a:spLocks noGrp="1"/>
          </p:cNvSpPr>
          <p:nvPr>
            <p:ph type="sldNum" sz="quarter" idx="12"/>
          </p:nvPr>
        </p:nvSpPr>
        <p:spPr/>
        <p:txBody>
          <a:bodyPr/>
          <a:lstStyle/>
          <a:p>
            <a:r>
              <a:rPr lang="en-US" dirty="0"/>
              <a:t>PG. </a:t>
            </a:r>
            <a:fld id="{93005692-73BE-493E-93AB-ECD6027A7652}" type="slidenum">
              <a:rPr lang="en-US" smtClean="0"/>
              <a:pPr/>
              <a:t>10</a:t>
            </a:fld>
            <a:endParaRPr lang="en-US" dirty="0"/>
          </a:p>
        </p:txBody>
      </p:sp>
    </p:spTree>
    <p:extLst>
      <p:ext uri="{BB962C8B-B14F-4D97-AF65-F5344CB8AC3E}">
        <p14:creationId xmlns:p14="http://schemas.microsoft.com/office/powerpoint/2010/main" val="285594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839" y="1330035"/>
            <a:ext cx="4490264" cy="3392515"/>
          </a:xfrm>
          <a:prstGeom prst="rect">
            <a:avLst/>
          </a:prstGeom>
        </p:spPr>
      </p:pic>
      <p:sp>
        <p:nvSpPr>
          <p:cNvPr id="9" name="Title 8"/>
          <p:cNvSpPr>
            <a:spLocks noGrp="1"/>
          </p:cNvSpPr>
          <p:nvPr>
            <p:ph type="title"/>
          </p:nvPr>
        </p:nvSpPr>
        <p:spPr/>
        <p:txBody>
          <a:bodyPr/>
          <a:lstStyle/>
          <a:p>
            <a:r>
              <a:rPr lang="en-US" dirty="0" smtClean="0"/>
              <a:t>Pre-defined rule packages by ESRI</a:t>
            </a:r>
            <a:endParaRPr lang="en-US" dirty="0"/>
          </a:p>
        </p:txBody>
      </p:sp>
      <p:sp>
        <p:nvSpPr>
          <p:cNvPr id="10" name="Content Placeholder 9"/>
          <p:cNvSpPr>
            <a:spLocks noGrp="1"/>
          </p:cNvSpPr>
          <p:nvPr>
            <p:ph idx="1"/>
          </p:nvPr>
        </p:nvSpPr>
        <p:spPr>
          <a:xfrm>
            <a:off x="259883" y="1413163"/>
            <a:ext cx="5826881" cy="4595117"/>
          </a:xfrm>
        </p:spPr>
        <p:txBody>
          <a:bodyPr>
            <a:normAutofit lnSpcReduction="10000"/>
          </a:bodyPr>
          <a:lstStyle/>
          <a:p>
            <a:r>
              <a:rPr lang="en-US" sz="1800" dirty="0" smtClean="0"/>
              <a:t>ESRI has provided a number of rule packages for the customization of 3D buildings.</a:t>
            </a:r>
          </a:p>
          <a:p>
            <a:r>
              <a:rPr lang="en-US" sz="1800" dirty="0" smtClean="0"/>
              <a:t>Example: Int_City_2014.rpk</a:t>
            </a:r>
          </a:p>
          <a:p>
            <a:pPr lvl="1"/>
            <a:r>
              <a:rPr lang="en-US" sz="1400" dirty="0" smtClean="0"/>
              <a:t>A selection of building types</a:t>
            </a:r>
          </a:p>
          <a:p>
            <a:pPr lvl="2"/>
            <a:r>
              <a:rPr lang="en-US" sz="1200" dirty="0" smtClean="0"/>
              <a:t>High-rise buildings</a:t>
            </a:r>
          </a:p>
          <a:p>
            <a:pPr lvl="2"/>
            <a:r>
              <a:rPr lang="en-US" sz="1200" dirty="0" smtClean="0"/>
              <a:t>Office buildings</a:t>
            </a:r>
          </a:p>
          <a:p>
            <a:pPr lvl="2"/>
            <a:r>
              <a:rPr lang="en-US" sz="1200" dirty="0" smtClean="0"/>
              <a:t>Apartment buildings</a:t>
            </a:r>
          </a:p>
          <a:p>
            <a:pPr lvl="2"/>
            <a:r>
              <a:rPr lang="en-US" sz="1200" dirty="0" smtClean="0"/>
              <a:t>Residential buildings</a:t>
            </a:r>
          </a:p>
          <a:p>
            <a:pPr lvl="1"/>
            <a:r>
              <a:rPr lang="en-US" sz="1400" dirty="0" smtClean="0"/>
              <a:t>Can choose building shape, roof texture and specify the ground height</a:t>
            </a:r>
          </a:p>
          <a:p>
            <a:pPr lvl="1"/>
            <a:r>
              <a:rPr lang="en-US" sz="1400" dirty="0" smtClean="0"/>
              <a:t>For the building height, </a:t>
            </a:r>
            <a:r>
              <a:rPr lang="en-US" sz="1400" b="1" dirty="0" smtClean="0"/>
              <a:t>attribute mapping</a:t>
            </a:r>
            <a:r>
              <a:rPr lang="en-US" sz="1400" dirty="0" smtClean="0"/>
              <a:t> can be applied so that the </a:t>
            </a:r>
            <a:r>
              <a:rPr lang="en-US" sz="1400" b="1" dirty="0" smtClean="0"/>
              <a:t>z-value field</a:t>
            </a:r>
            <a:r>
              <a:rPr lang="en-US" sz="1400" dirty="0" smtClean="0"/>
              <a:t> is used as the reference for the building height.</a:t>
            </a:r>
            <a:endParaRPr lang="en-US" sz="1400" dirty="0"/>
          </a:p>
          <a:p>
            <a:pPr marL="914400" lvl="2" indent="0">
              <a:buNone/>
            </a:pPr>
            <a:endParaRPr lang="en-US" sz="1200" dirty="0" smtClean="0"/>
          </a:p>
        </p:txBody>
      </p:sp>
      <p:sp>
        <p:nvSpPr>
          <p:cNvPr id="6" name="Footer Placeholder 5"/>
          <p:cNvSpPr>
            <a:spLocks noGrp="1"/>
          </p:cNvSpPr>
          <p:nvPr>
            <p:ph type="ftr" sz="quarter" idx="11"/>
          </p:nvPr>
        </p:nvSpPr>
        <p:spPr>
          <a:xfrm>
            <a:off x="259883" y="6335309"/>
            <a:ext cx="5226517" cy="250337"/>
          </a:xfrm>
        </p:spPr>
        <p:txBody>
          <a:bodyPr/>
          <a:lstStyle/>
          <a:p>
            <a:r>
              <a:rPr lang="en-US" dirty="0"/>
              <a:t>3D Building Creation and Visualization in ArcGIS Pro</a:t>
            </a:r>
          </a:p>
        </p:txBody>
      </p:sp>
      <p:sp>
        <p:nvSpPr>
          <p:cNvPr id="7" name="Slide Number Placeholder 6"/>
          <p:cNvSpPr>
            <a:spLocks noGrp="1"/>
          </p:cNvSpPr>
          <p:nvPr>
            <p:ph type="sldNum" sz="quarter" idx="12"/>
          </p:nvPr>
        </p:nvSpPr>
        <p:spPr/>
        <p:txBody>
          <a:bodyPr/>
          <a:lstStyle/>
          <a:p>
            <a:r>
              <a:rPr lang="en-US"/>
              <a:t>PG. </a:t>
            </a:r>
            <a:fld id="{93005692-73BE-493E-93AB-ECD6027A7652}" type="slidenum">
              <a:rPr lang="en-US" smtClean="0"/>
              <a:pPr/>
              <a:t>11</a:t>
            </a:fld>
            <a:endParaRPr lang="en-US" dirty="0"/>
          </a:p>
        </p:txBody>
      </p:sp>
      <p:sp>
        <p:nvSpPr>
          <p:cNvPr id="11" name="TextBox 10"/>
          <p:cNvSpPr txBox="1"/>
          <p:nvPr/>
        </p:nvSpPr>
        <p:spPr>
          <a:xfrm>
            <a:off x="6714839" y="4961986"/>
            <a:ext cx="3902361" cy="461665"/>
          </a:xfrm>
          <a:prstGeom prst="rect">
            <a:avLst/>
          </a:prstGeom>
          <a:noFill/>
        </p:spPr>
        <p:txBody>
          <a:bodyPr wrap="square" rtlCol="0">
            <a:spAutoFit/>
          </a:bodyPr>
          <a:lstStyle/>
          <a:p>
            <a:r>
              <a:rPr lang="en-US" sz="1200" dirty="0" smtClean="0"/>
              <a:t>Figure 8: Stratford building layer with International City (2014) rule package by ESRI </a:t>
            </a:r>
            <a:endParaRPr lang="en-US" sz="1200" dirty="0"/>
          </a:p>
        </p:txBody>
      </p:sp>
    </p:spTree>
    <p:extLst>
      <p:ext uri="{BB962C8B-B14F-4D97-AF65-F5344CB8AC3E}">
        <p14:creationId xmlns:p14="http://schemas.microsoft.com/office/powerpoint/2010/main" val="35818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Footer Placeholder 3"/>
          <p:cNvSpPr>
            <a:spLocks noGrp="1"/>
          </p:cNvSpPr>
          <p:nvPr>
            <p:ph type="ftr" sz="quarter" idx="11"/>
          </p:nvPr>
        </p:nvSpPr>
        <p:spPr/>
        <p:txBody>
          <a:bodyPr/>
          <a:lstStyle/>
          <a:p>
            <a:r>
              <a:rPr lang="en-US" dirty="0"/>
              <a:t>3D Building Creation and Visualization in ArcGIS Pro</a:t>
            </a:r>
          </a:p>
        </p:txBody>
      </p:sp>
      <p:sp>
        <p:nvSpPr>
          <p:cNvPr id="5" name="Slide Number Placeholder 4"/>
          <p:cNvSpPr>
            <a:spLocks noGrp="1"/>
          </p:cNvSpPr>
          <p:nvPr>
            <p:ph type="sldNum" sz="quarter" idx="12"/>
          </p:nvPr>
        </p:nvSpPr>
        <p:spPr/>
        <p:txBody>
          <a:bodyPr/>
          <a:lstStyle/>
          <a:p>
            <a:r>
              <a:rPr lang="en-US" smtClean="0"/>
              <a:t>PG. </a:t>
            </a:r>
            <a:fld id="{93005692-73BE-493E-93AB-ECD6027A7652}" type="slidenum">
              <a:rPr lang="en-US" smtClean="0"/>
              <a:pPr/>
              <a:t>12</a:t>
            </a:fld>
            <a:endParaRPr lang="en-US" dirty="0"/>
          </a:p>
        </p:txBody>
      </p:sp>
    </p:spTree>
    <p:extLst>
      <p:ext uri="{BB962C8B-B14F-4D97-AF65-F5344CB8AC3E}">
        <p14:creationId xmlns:p14="http://schemas.microsoft.com/office/powerpoint/2010/main" val="285218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Advantages and Disadvantages</a:t>
            </a:r>
          </a:p>
        </p:txBody>
      </p:sp>
      <p:sp>
        <p:nvSpPr>
          <p:cNvPr id="3" name="內容版面配置區 2"/>
          <p:cNvSpPr>
            <a:spLocks noGrp="1"/>
          </p:cNvSpPr>
          <p:nvPr>
            <p:ph sz="half" idx="1"/>
          </p:nvPr>
        </p:nvSpPr>
        <p:spPr/>
        <p:txBody>
          <a:bodyPr/>
          <a:lstStyle/>
          <a:p>
            <a:r>
              <a:rPr lang="en-US" b="1" dirty="0" smtClean="0"/>
              <a:t>Advantages</a:t>
            </a:r>
          </a:p>
          <a:p>
            <a:pPr lvl="1"/>
            <a:r>
              <a:rPr lang="en-US" dirty="0" smtClean="0"/>
              <a:t>Can add texture to the whole city/town model in a very short time period</a:t>
            </a:r>
          </a:p>
          <a:p>
            <a:pPr lvl="1"/>
            <a:r>
              <a:rPr lang="en-US" dirty="0" smtClean="0"/>
              <a:t>Typically more visual appealing than the results produced from the fully customized method</a:t>
            </a:r>
            <a:endParaRPr lang="en-US" dirty="0"/>
          </a:p>
        </p:txBody>
      </p:sp>
      <p:sp>
        <p:nvSpPr>
          <p:cNvPr id="4" name="內容版面配置區 3"/>
          <p:cNvSpPr>
            <a:spLocks noGrp="1"/>
          </p:cNvSpPr>
          <p:nvPr>
            <p:ph sz="half" idx="2"/>
          </p:nvPr>
        </p:nvSpPr>
        <p:spPr/>
        <p:txBody>
          <a:bodyPr/>
          <a:lstStyle/>
          <a:p>
            <a:r>
              <a:rPr lang="en-US" b="1" dirty="0" smtClean="0"/>
              <a:t>Disadvantages</a:t>
            </a:r>
          </a:p>
          <a:p>
            <a:pPr lvl="1"/>
            <a:r>
              <a:rPr lang="en-US" dirty="0" smtClean="0"/>
              <a:t>Less degree of customization compared to the previous method (i.e. the texture of all building features are defined by the rule package, detailed customization for each surface of an individual building cannot be done) </a:t>
            </a:r>
          </a:p>
          <a:p>
            <a:pPr lvl="1"/>
            <a:r>
              <a:rPr lang="en-US" dirty="0" smtClean="0"/>
              <a:t>External rule packages (.</a:t>
            </a:r>
            <a:r>
              <a:rPr lang="en-US" dirty="0" err="1" smtClean="0"/>
              <a:t>rpk</a:t>
            </a:r>
            <a:r>
              <a:rPr lang="en-US" dirty="0" smtClean="0"/>
              <a:t>) files need to be downloaded from online sources and loaded to ArcGIS Pro, so more setup is required</a:t>
            </a:r>
            <a:endParaRPr lang="en-US" dirty="0"/>
          </a:p>
        </p:txBody>
      </p:sp>
      <p:sp>
        <p:nvSpPr>
          <p:cNvPr id="5" name="頁尾版面配置區 4"/>
          <p:cNvSpPr>
            <a:spLocks noGrp="1"/>
          </p:cNvSpPr>
          <p:nvPr>
            <p:ph type="ftr" sz="quarter" idx="11"/>
          </p:nvPr>
        </p:nvSpPr>
        <p:spPr/>
        <p:txBody>
          <a:bodyPr/>
          <a:lstStyle/>
          <a:p>
            <a:r>
              <a:rPr lang="en-US" dirty="0"/>
              <a:t>3D Building Creation and Visualization in ArcGIS Pro</a:t>
            </a:r>
          </a:p>
        </p:txBody>
      </p:sp>
      <p:sp>
        <p:nvSpPr>
          <p:cNvPr id="6" name="投影片編號版面配置區 5"/>
          <p:cNvSpPr>
            <a:spLocks noGrp="1"/>
          </p:cNvSpPr>
          <p:nvPr>
            <p:ph type="sldNum" sz="quarter" idx="12"/>
          </p:nvPr>
        </p:nvSpPr>
        <p:spPr/>
        <p:txBody>
          <a:bodyPr/>
          <a:lstStyle/>
          <a:p>
            <a:r>
              <a:rPr lang="en-US" smtClean="0"/>
              <a:t>PG. </a:t>
            </a:r>
            <a:fld id="{93005692-73BE-493E-93AB-ECD6027A7652}" type="slidenum">
              <a:rPr lang="en-US" smtClean="0"/>
              <a:pPr/>
              <a:t>13</a:t>
            </a:fld>
            <a:endParaRPr lang="en-US" dirty="0"/>
          </a:p>
        </p:txBody>
      </p:sp>
    </p:spTree>
    <p:extLst>
      <p:ext uri="{BB962C8B-B14F-4D97-AF65-F5344CB8AC3E}">
        <p14:creationId xmlns:p14="http://schemas.microsoft.com/office/powerpoint/2010/main" val="238940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Sharing of Results</a:t>
            </a:r>
            <a:endParaRPr lang="en-US" dirty="0"/>
          </a:p>
        </p:txBody>
      </p:sp>
      <p:sp>
        <p:nvSpPr>
          <p:cNvPr id="3" name="Content Placeholder 2"/>
          <p:cNvSpPr>
            <a:spLocks noGrp="1"/>
          </p:cNvSpPr>
          <p:nvPr>
            <p:ph idx="1"/>
          </p:nvPr>
        </p:nvSpPr>
        <p:spPr/>
        <p:txBody>
          <a:bodyPr/>
          <a:lstStyle/>
          <a:p>
            <a:r>
              <a:rPr lang="en-US" sz="2000" dirty="0" smtClean="0"/>
              <a:t>Save as a </a:t>
            </a:r>
            <a:r>
              <a:rPr lang="en-US" sz="2000" b="1" dirty="0" smtClean="0"/>
              <a:t>Layer Package</a:t>
            </a:r>
          </a:p>
          <a:p>
            <a:pPr lvl="1"/>
            <a:r>
              <a:rPr lang="en-US" sz="1800" dirty="0" smtClean="0"/>
              <a:t>Can be saved locally</a:t>
            </a:r>
          </a:p>
          <a:p>
            <a:pPr lvl="1"/>
            <a:r>
              <a:rPr lang="en-US" sz="1800" dirty="0" smtClean="0"/>
              <a:t>Or can be uploaded to ArcGIS Online if you have an online account</a:t>
            </a:r>
            <a:endParaRPr lang="en-US" sz="1800" dirty="0"/>
          </a:p>
          <a:p>
            <a:r>
              <a:rPr lang="en-US" sz="2000" dirty="0" smtClean="0"/>
              <a:t>Export as a </a:t>
            </a:r>
            <a:r>
              <a:rPr lang="en-US" sz="2000" b="1" dirty="0" smtClean="0"/>
              <a:t>map image</a:t>
            </a:r>
            <a:endParaRPr lang="en-US" sz="2000" b="1" dirty="0"/>
          </a:p>
          <a:p>
            <a:pPr lvl="1"/>
            <a:r>
              <a:rPr lang="en-US" sz="1800" dirty="0" smtClean="0"/>
              <a:t>Save as an image file (JPG, PNG, TIFF …) showing a screenshot of your built 3D city/town model</a:t>
            </a:r>
          </a:p>
          <a:p>
            <a:r>
              <a:rPr lang="en-US" sz="2000" dirty="0" smtClean="0"/>
              <a:t>Note: There is an option for sharing the Multipatch layer as a web layer to be shown in Web Scene on ArcGIS Online. Due to large amount of graphics, the Multipatch layer may not be displayed in your web scene. Therefore, this way of file sharing is NOT recommended.</a:t>
            </a:r>
            <a:endParaRPr lang="en-US" sz="2000" dirty="0"/>
          </a:p>
          <a:p>
            <a:pPr marL="457200" lvl="1" indent="0">
              <a:buNone/>
            </a:pPr>
            <a:endParaRPr lang="en-US" dirty="0"/>
          </a:p>
          <a:p>
            <a:pPr lvl="1"/>
            <a:endParaRPr lang="en-US" dirty="0" smtClean="0"/>
          </a:p>
          <a:p>
            <a:pPr lvl="1"/>
            <a:endParaRPr lang="en-US" dirty="0"/>
          </a:p>
        </p:txBody>
      </p:sp>
      <p:sp>
        <p:nvSpPr>
          <p:cNvPr id="6" name="Footer Placeholder 5"/>
          <p:cNvSpPr>
            <a:spLocks noGrp="1"/>
          </p:cNvSpPr>
          <p:nvPr>
            <p:ph type="ftr" sz="quarter" idx="11"/>
          </p:nvPr>
        </p:nvSpPr>
        <p:spPr/>
        <p:txBody>
          <a:bodyPr/>
          <a:lstStyle/>
          <a:p>
            <a:r>
              <a:rPr lang="en-US" dirty="0"/>
              <a:t>3D Building Creation and Visualization in ArcGIS Pro</a:t>
            </a:r>
          </a:p>
        </p:txBody>
      </p:sp>
      <p:sp>
        <p:nvSpPr>
          <p:cNvPr id="7" name="Slide Number Placeholder 6"/>
          <p:cNvSpPr>
            <a:spLocks noGrp="1"/>
          </p:cNvSpPr>
          <p:nvPr>
            <p:ph type="sldNum" sz="quarter" idx="12"/>
          </p:nvPr>
        </p:nvSpPr>
        <p:spPr/>
        <p:txBody>
          <a:bodyPr/>
          <a:lstStyle/>
          <a:p>
            <a:r>
              <a:rPr lang="en-US"/>
              <a:t>PG. </a:t>
            </a:r>
            <a:fld id="{93005692-73BE-493E-93AB-ECD6027A7652}" type="slidenum">
              <a:rPr lang="en-US" smtClean="0"/>
              <a:pPr/>
              <a:t>14</a:t>
            </a:fld>
            <a:endParaRPr lang="en-US" dirty="0"/>
          </a:p>
        </p:txBody>
      </p:sp>
    </p:spTree>
    <p:extLst>
      <p:ext uri="{BB962C8B-B14F-4D97-AF65-F5344CB8AC3E}">
        <p14:creationId xmlns:p14="http://schemas.microsoft.com/office/powerpoint/2010/main" val="157354199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Resources</a:t>
            </a:r>
            <a:endParaRPr lang="en-US" dirty="0"/>
          </a:p>
        </p:txBody>
      </p:sp>
      <p:sp>
        <p:nvSpPr>
          <p:cNvPr id="3" name="Content Placeholder 2"/>
          <p:cNvSpPr>
            <a:spLocks noGrp="1"/>
          </p:cNvSpPr>
          <p:nvPr>
            <p:ph idx="1"/>
          </p:nvPr>
        </p:nvSpPr>
        <p:spPr/>
        <p:txBody>
          <a:bodyPr/>
          <a:lstStyle/>
          <a:p>
            <a:r>
              <a:rPr lang="en-US" dirty="0" smtClean="0"/>
              <a:t>Tutorial Material (PDF)</a:t>
            </a:r>
          </a:p>
          <a:p>
            <a:r>
              <a:rPr lang="en-US" dirty="0" smtClean="0"/>
              <a:t>Obtaining elevation information for building footprints</a:t>
            </a:r>
          </a:p>
          <a:p>
            <a:pPr lvl="1"/>
            <a:r>
              <a:rPr lang="en-US" dirty="0">
                <a:hlinkClick r:id="rId2"/>
              </a:rPr>
              <a:t>https://desktop.arcgis.com/en/arcmap/10.3/guide-books/extensions/3d-analyst/3d-buildings-obtaining-elevation-information-for-building-footprints.htm</a:t>
            </a:r>
            <a:endParaRPr lang="en-US" dirty="0" smtClean="0"/>
          </a:p>
          <a:p>
            <a:r>
              <a:rPr lang="en-US" dirty="0" smtClean="0"/>
              <a:t>Extrude features to 3D symbology (ESRI)</a:t>
            </a:r>
          </a:p>
          <a:p>
            <a:pPr lvl="1"/>
            <a:r>
              <a:rPr lang="en-US" dirty="0">
                <a:hlinkClick r:id="rId3"/>
              </a:rPr>
              <a:t>https://</a:t>
            </a:r>
            <a:r>
              <a:rPr lang="en-US" dirty="0" smtClean="0">
                <a:hlinkClick r:id="rId3"/>
              </a:rPr>
              <a:t>pro.arcgis.com/en/pro-app/help/mapping/layer-properties/extrude-features-to-3d-symbology.htm</a:t>
            </a:r>
            <a:endParaRPr lang="en-US" dirty="0" smtClean="0"/>
          </a:p>
        </p:txBody>
      </p:sp>
      <p:sp>
        <p:nvSpPr>
          <p:cNvPr id="6" name="Footer Placeholder 5"/>
          <p:cNvSpPr>
            <a:spLocks noGrp="1"/>
          </p:cNvSpPr>
          <p:nvPr>
            <p:ph type="ftr" sz="quarter" idx="11"/>
          </p:nvPr>
        </p:nvSpPr>
        <p:spPr/>
        <p:txBody>
          <a:bodyPr/>
          <a:lstStyle/>
          <a:p>
            <a:r>
              <a:rPr lang="en-US" dirty="0"/>
              <a:t>3D Building Creation and Visualization in ArcGIS Pro</a:t>
            </a:r>
          </a:p>
        </p:txBody>
      </p:sp>
      <p:sp>
        <p:nvSpPr>
          <p:cNvPr id="7" name="Slide Number Placeholder 6"/>
          <p:cNvSpPr>
            <a:spLocks noGrp="1"/>
          </p:cNvSpPr>
          <p:nvPr>
            <p:ph type="sldNum" sz="quarter" idx="12"/>
          </p:nvPr>
        </p:nvSpPr>
        <p:spPr/>
        <p:txBody>
          <a:bodyPr/>
          <a:lstStyle/>
          <a:p>
            <a:r>
              <a:rPr lang="en-US"/>
              <a:t>PG. </a:t>
            </a:r>
            <a:fld id="{93005692-73BE-493E-93AB-ECD6027A7652}" type="slidenum">
              <a:rPr lang="en-US" smtClean="0"/>
              <a:pPr/>
              <a:t>15</a:t>
            </a:fld>
            <a:endParaRPr lang="en-US" dirty="0"/>
          </a:p>
        </p:txBody>
      </p:sp>
    </p:spTree>
    <p:extLst>
      <p:ext uri="{BB962C8B-B14F-4D97-AF65-F5344CB8AC3E}">
        <p14:creationId xmlns:p14="http://schemas.microsoft.com/office/powerpoint/2010/main" val="514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FOR LISTENING!</a:t>
            </a:r>
            <a:endParaRPr lang="en-US" dirty="0"/>
          </a:p>
        </p:txBody>
      </p:sp>
      <p:sp>
        <p:nvSpPr>
          <p:cNvPr id="3" name="Footer Placeholder 2"/>
          <p:cNvSpPr>
            <a:spLocks noGrp="1"/>
          </p:cNvSpPr>
          <p:nvPr>
            <p:ph type="ftr" sz="quarter" idx="11"/>
          </p:nvPr>
        </p:nvSpPr>
        <p:spPr>
          <a:xfrm>
            <a:off x="287078" y="6335309"/>
            <a:ext cx="4829174" cy="250337"/>
          </a:xfrm>
        </p:spPr>
        <p:txBody>
          <a:bodyPr/>
          <a:lstStyle/>
          <a:p>
            <a:r>
              <a:rPr lang="en-US" dirty="0"/>
              <a:t>3D Building Creation and Visualization in ArcGIS Pro</a:t>
            </a:r>
          </a:p>
        </p:txBody>
      </p:sp>
      <p:sp>
        <p:nvSpPr>
          <p:cNvPr id="4" name="Slide Number Placeholder 3"/>
          <p:cNvSpPr>
            <a:spLocks noGrp="1"/>
          </p:cNvSpPr>
          <p:nvPr>
            <p:ph type="sldNum" sz="quarter" idx="12"/>
          </p:nvPr>
        </p:nvSpPr>
        <p:spPr/>
        <p:txBody>
          <a:bodyPr/>
          <a:lstStyle/>
          <a:p>
            <a:r>
              <a:rPr lang="en-US"/>
              <a:t>PG. </a:t>
            </a:r>
            <a:fld id="{93005692-73BE-493E-93AB-ECD6027A7652}" type="slidenum">
              <a:rPr lang="en-US" smtClean="0"/>
              <a:pPr/>
              <a:t>16</a:t>
            </a:fld>
            <a:endParaRPr lang="en-US" dirty="0"/>
          </a:p>
        </p:txBody>
      </p:sp>
    </p:spTree>
    <p:extLst>
      <p:ext uri="{BB962C8B-B14F-4D97-AF65-F5344CB8AC3E}">
        <p14:creationId xmlns:p14="http://schemas.microsoft.com/office/powerpoint/2010/main" val="124037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a:t>
            </a:r>
            <a:endParaRPr lang="en-US" dirty="0"/>
          </a:p>
        </p:txBody>
      </p:sp>
      <p:sp>
        <p:nvSpPr>
          <p:cNvPr id="3" name="Content Placeholder 2"/>
          <p:cNvSpPr>
            <a:spLocks noGrp="1"/>
          </p:cNvSpPr>
          <p:nvPr>
            <p:ph idx="1"/>
          </p:nvPr>
        </p:nvSpPr>
        <p:spPr/>
        <p:txBody>
          <a:bodyPr/>
          <a:lstStyle/>
          <a:p>
            <a:r>
              <a:rPr lang="en-US" dirty="0" smtClean="0"/>
              <a:t>Stratford building data and DTM are used in GEOG/PLAN 387 provided by Dr. Robert </a:t>
            </a:r>
            <a:r>
              <a:rPr lang="en-US" dirty="0" err="1" smtClean="0"/>
              <a:t>Feick</a:t>
            </a:r>
            <a:r>
              <a:rPr lang="en-US" dirty="0" smtClean="0"/>
              <a:t> in the School of Planning of the University under </a:t>
            </a:r>
            <a:r>
              <a:rPr lang="en-US" smtClean="0"/>
              <a:t>his permission.</a:t>
            </a:r>
            <a:endParaRPr lang="en-US" dirty="0"/>
          </a:p>
          <a:p>
            <a:pPr lvl="1"/>
            <a:endParaRPr lang="en-US" dirty="0" smtClean="0"/>
          </a:p>
        </p:txBody>
      </p:sp>
      <p:sp>
        <p:nvSpPr>
          <p:cNvPr id="6" name="Footer Placeholder 5"/>
          <p:cNvSpPr>
            <a:spLocks noGrp="1"/>
          </p:cNvSpPr>
          <p:nvPr>
            <p:ph type="ftr" sz="quarter" idx="11"/>
          </p:nvPr>
        </p:nvSpPr>
        <p:spPr/>
        <p:txBody>
          <a:bodyPr/>
          <a:lstStyle/>
          <a:p>
            <a:r>
              <a:rPr lang="en-US" dirty="0"/>
              <a:t>3D Building Creation and Visualization in ArcGIS Pro</a:t>
            </a:r>
          </a:p>
        </p:txBody>
      </p:sp>
      <p:sp>
        <p:nvSpPr>
          <p:cNvPr id="7" name="Slide Number Placeholder 6"/>
          <p:cNvSpPr>
            <a:spLocks noGrp="1"/>
          </p:cNvSpPr>
          <p:nvPr>
            <p:ph type="sldNum" sz="quarter" idx="12"/>
          </p:nvPr>
        </p:nvSpPr>
        <p:spPr/>
        <p:txBody>
          <a:bodyPr/>
          <a:lstStyle/>
          <a:p>
            <a:r>
              <a:rPr lang="en-US"/>
              <a:t>PG. </a:t>
            </a:r>
            <a:fld id="{93005692-73BE-493E-93AB-ECD6027A7652}" type="slidenum">
              <a:rPr lang="en-US" smtClean="0"/>
              <a:pPr/>
              <a:t>17</a:t>
            </a:fld>
            <a:endParaRPr lang="en-US" dirty="0"/>
          </a:p>
        </p:txBody>
      </p:sp>
    </p:spTree>
    <p:extLst>
      <p:ext uri="{BB962C8B-B14F-4D97-AF65-F5344CB8AC3E}">
        <p14:creationId xmlns:p14="http://schemas.microsoft.com/office/powerpoint/2010/main" val="317960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3D Building Creation</a:t>
            </a:r>
          </a:p>
          <a:p>
            <a:pPr lvl="1"/>
            <a:r>
              <a:rPr lang="en-US" dirty="0" smtClean="0"/>
              <a:t>Data and Tools Used</a:t>
            </a:r>
          </a:p>
          <a:p>
            <a:pPr lvl="1"/>
            <a:r>
              <a:rPr lang="en-US" dirty="0" smtClean="0"/>
              <a:t>Converting a 2D footprint layer to a 3D layer</a:t>
            </a:r>
          </a:p>
          <a:p>
            <a:r>
              <a:rPr lang="en-US" dirty="0" smtClean="0"/>
              <a:t>3D Visualization</a:t>
            </a:r>
          </a:p>
          <a:p>
            <a:pPr lvl="1"/>
            <a:r>
              <a:rPr lang="en-US" dirty="0" smtClean="0"/>
              <a:t>Fully Customized symbology</a:t>
            </a:r>
          </a:p>
          <a:p>
            <a:pPr lvl="1"/>
            <a:r>
              <a:rPr lang="en-US" dirty="0" smtClean="0"/>
              <a:t>Pre-defined rule packages</a:t>
            </a:r>
          </a:p>
          <a:p>
            <a:r>
              <a:rPr lang="en-US" dirty="0" smtClean="0"/>
              <a:t>Additional Resources</a:t>
            </a:r>
            <a:endParaRPr lang="en-US" dirty="0"/>
          </a:p>
        </p:txBody>
      </p:sp>
      <p:sp>
        <p:nvSpPr>
          <p:cNvPr id="6" name="Footer Placeholder 5"/>
          <p:cNvSpPr>
            <a:spLocks noGrp="1"/>
          </p:cNvSpPr>
          <p:nvPr>
            <p:ph type="ftr" sz="quarter" idx="11"/>
          </p:nvPr>
        </p:nvSpPr>
        <p:spPr/>
        <p:txBody>
          <a:bodyPr/>
          <a:lstStyle/>
          <a:p>
            <a:r>
              <a:rPr lang="en-US" dirty="0"/>
              <a:t>3D Building Creation and Visualization in ArcGIS Pro</a:t>
            </a:r>
          </a:p>
        </p:txBody>
      </p:sp>
      <p:sp>
        <p:nvSpPr>
          <p:cNvPr id="7" name="Slide Number Placeholder 6"/>
          <p:cNvSpPr>
            <a:spLocks noGrp="1"/>
          </p:cNvSpPr>
          <p:nvPr>
            <p:ph type="sldNum" sz="quarter" idx="12"/>
          </p:nvPr>
        </p:nvSpPr>
        <p:spPr/>
        <p:txBody>
          <a:bodyPr/>
          <a:lstStyle/>
          <a:p>
            <a:r>
              <a:rPr lang="en-US"/>
              <a:t>PG. </a:t>
            </a:r>
            <a:fld id="{93005692-73BE-493E-93AB-ECD6027A7652}" type="slidenum">
              <a:rPr lang="en-US" smtClean="0"/>
              <a:pPr/>
              <a:t>2</a:t>
            </a:fld>
            <a:endParaRPr lang="en-US" dirty="0"/>
          </a:p>
        </p:txBody>
      </p:sp>
    </p:spTree>
    <p:extLst>
      <p:ext uri="{BB962C8B-B14F-4D97-AF65-F5344CB8AC3E}">
        <p14:creationId xmlns:p14="http://schemas.microsoft.com/office/powerpoint/2010/main" val="443207280"/>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Title 2"/>
          <p:cNvSpPr>
            <a:spLocks noGrp="1"/>
          </p:cNvSpPr>
          <p:nvPr>
            <p:ph type="title"/>
          </p:nvPr>
        </p:nvSpPr>
        <p:spPr/>
        <p:txBody>
          <a:bodyPr/>
          <a:lstStyle/>
          <a:p>
            <a:r>
              <a:rPr lang="en-US" dirty="0" smtClean="0"/>
              <a:t>3d building creation</a:t>
            </a:r>
            <a:endParaRPr lang="en-US" dirty="0"/>
          </a:p>
        </p:txBody>
      </p:sp>
      <p:sp>
        <p:nvSpPr>
          <p:cNvPr id="4" name="Footer Placeholder 3"/>
          <p:cNvSpPr>
            <a:spLocks noGrp="1"/>
          </p:cNvSpPr>
          <p:nvPr>
            <p:ph type="ftr" sz="quarter" idx="11"/>
          </p:nvPr>
        </p:nvSpPr>
        <p:spPr/>
        <p:txBody>
          <a:bodyPr/>
          <a:lstStyle/>
          <a:p>
            <a:r>
              <a:rPr lang="en-US" dirty="0"/>
              <a:t>3D Building Creation and Visualization in ArcGIS Pro</a:t>
            </a:r>
          </a:p>
        </p:txBody>
      </p:sp>
      <p:sp>
        <p:nvSpPr>
          <p:cNvPr id="5" name="Slide Number Placeholder 4"/>
          <p:cNvSpPr>
            <a:spLocks noGrp="1"/>
          </p:cNvSpPr>
          <p:nvPr>
            <p:ph type="sldNum" sz="quarter" idx="12"/>
          </p:nvPr>
        </p:nvSpPr>
        <p:spPr/>
        <p:txBody>
          <a:bodyPr/>
          <a:lstStyle/>
          <a:p>
            <a:r>
              <a:rPr lang="en-US"/>
              <a:t>PG. </a:t>
            </a:r>
            <a:fld id="{93005692-73BE-493E-93AB-ECD6027A7652}" type="slidenum">
              <a:rPr lang="en-US" smtClean="0"/>
              <a:pPr/>
              <a:t>3</a:t>
            </a:fld>
            <a:endParaRPr lang="en-US" dirty="0"/>
          </a:p>
        </p:txBody>
      </p:sp>
    </p:spTree>
    <p:extLst>
      <p:ext uri="{BB962C8B-B14F-4D97-AF65-F5344CB8AC3E}">
        <p14:creationId xmlns:p14="http://schemas.microsoft.com/office/powerpoint/2010/main" val="3895099228"/>
      </p:ext>
    </p:extLst>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and Tools Used</a:t>
            </a:r>
            <a:endParaRPr lang="en-US" dirty="0"/>
          </a:p>
        </p:txBody>
      </p:sp>
      <p:sp>
        <p:nvSpPr>
          <p:cNvPr id="3" name="Content Placeholder 2"/>
          <p:cNvSpPr>
            <a:spLocks noGrp="1"/>
          </p:cNvSpPr>
          <p:nvPr>
            <p:ph sz="half" idx="1"/>
          </p:nvPr>
        </p:nvSpPr>
        <p:spPr/>
        <p:txBody>
          <a:bodyPr>
            <a:normAutofit/>
          </a:bodyPr>
          <a:lstStyle/>
          <a:p>
            <a:r>
              <a:rPr lang="en-US" dirty="0" smtClean="0"/>
              <a:t>Data: City of Stratford Data</a:t>
            </a:r>
          </a:p>
          <a:p>
            <a:pPr lvl="1"/>
            <a:r>
              <a:rPr lang="en-US" dirty="0" smtClean="0"/>
              <a:t>Heritage Properties (Polygon SHP)</a:t>
            </a:r>
          </a:p>
          <a:p>
            <a:pPr lvl="2"/>
            <a:r>
              <a:rPr lang="en-US" dirty="0" smtClean="0"/>
              <a:t>Contains approximate height values of the heritage buildings</a:t>
            </a:r>
          </a:p>
          <a:p>
            <a:pPr lvl="1"/>
            <a:r>
              <a:rPr lang="en-US" dirty="0" smtClean="0"/>
              <a:t>Digital Terrain Model (DTM) (Raster)</a:t>
            </a:r>
          </a:p>
          <a:p>
            <a:pPr lvl="2"/>
            <a:r>
              <a:rPr lang="en-US" dirty="0" smtClean="0"/>
              <a:t>Shows the ground elevation in the city</a:t>
            </a:r>
          </a:p>
          <a:p>
            <a:r>
              <a:rPr lang="en-US" dirty="0" smtClean="0"/>
              <a:t>Tools</a:t>
            </a:r>
          </a:p>
          <a:p>
            <a:pPr lvl="1"/>
            <a:r>
              <a:rPr lang="en-US" dirty="0" smtClean="0"/>
              <a:t>ArcGIS Pro</a:t>
            </a:r>
          </a:p>
          <a:p>
            <a:pPr lvl="1"/>
            <a:r>
              <a:rPr lang="en-US" dirty="0" smtClean="0"/>
              <a:t>ArcGIS Online (optional)</a:t>
            </a:r>
            <a:endParaRPr lang="en-US" dirty="0"/>
          </a:p>
        </p:txBody>
      </p:sp>
      <p:sp>
        <p:nvSpPr>
          <p:cNvPr id="5" name="Footer Placeholder 4"/>
          <p:cNvSpPr>
            <a:spLocks noGrp="1"/>
          </p:cNvSpPr>
          <p:nvPr>
            <p:ph type="ftr" sz="quarter" idx="11"/>
          </p:nvPr>
        </p:nvSpPr>
        <p:spPr/>
        <p:txBody>
          <a:bodyPr/>
          <a:lstStyle/>
          <a:p>
            <a:r>
              <a:rPr lang="en-US" dirty="0"/>
              <a:t>3D Building Creation and Visualization in ArcGIS Pro</a:t>
            </a:r>
          </a:p>
        </p:txBody>
      </p:sp>
      <p:sp>
        <p:nvSpPr>
          <p:cNvPr id="6" name="Slide Number Placeholder 5"/>
          <p:cNvSpPr>
            <a:spLocks noGrp="1"/>
          </p:cNvSpPr>
          <p:nvPr>
            <p:ph type="sldNum" sz="quarter" idx="12"/>
          </p:nvPr>
        </p:nvSpPr>
        <p:spPr/>
        <p:txBody>
          <a:bodyPr/>
          <a:lstStyle/>
          <a:p>
            <a:r>
              <a:rPr lang="en-US"/>
              <a:t>PG. </a:t>
            </a:r>
            <a:fld id="{93005692-73BE-493E-93AB-ECD6027A7652}" type="slidenum">
              <a:rPr lang="en-US" smtClean="0"/>
              <a:pPr/>
              <a:t>4</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7638" y="682508"/>
            <a:ext cx="4707646" cy="4665520"/>
          </a:xfrm>
          <a:prstGeom prst="rect">
            <a:avLst/>
          </a:prstGeom>
        </p:spPr>
      </p:pic>
      <p:pic>
        <p:nvPicPr>
          <p:cNvPr id="1028" name="Picture 4" descr="Image result for arcgis pro"/>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509821" y="4732503"/>
            <a:ext cx="472589" cy="4725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rcgis online icon"/>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919213" y="5236268"/>
            <a:ext cx="491847" cy="4995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9"/>
          <p:cNvSpPr txBox="1"/>
          <p:nvPr/>
        </p:nvSpPr>
        <p:spPr>
          <a:xfrm>
            <a:off x="6574906" y="5368191"/>
            <a:ext cx="3619321" cy="523220"/>
          </a:xfrm>
          <a:prstGeom prst="rect">
            <a:avLst/>
          </a:prstGeom>
          <a:noFill/>
        </p:spPr>
        <p:txBody>
          <a:bodyPr wrap="square" rtlCol="0">
            <a:spAutoFit/>
          </a:bodyPr>
          <a:lstStyle/>
          <a:p>
            <a:r>
              <a:rPr lang="en-US" sz="1400" dirty="0" smtClean="0"/>
              <a:t>Figure 1: Stratford heritage </a:t>
            </a:r>
            <a:r>
              <a:rPr lang="en-US" sz="1400" dirty="0"/>
              <a:t>f</a:t>
            </a:r>
            <a:r>
              <a:rPr lang="en-US" sz="1400" dirty="0" smtClean="0"/>
              <a:t>ootprint </a:t>
            </a:r>
            <a:r>
              <a:rPr lang="en-US" sz="1400" dirty="0"/>
              <a:t>l</a:t>
            </a:r>
            <a:r>
              <a:rPr lang="en-US" sz="1400" dirty="0" smtClean="0"/>
              <a:t>ayer with a DTM model</a:t>
            </a:r>
            <a:endParaRPr lang="en-US" sz="1400" dirty="0"/>
          </a:p>
        </p:txBody>
      </p:sp>
    </p:spTree>
    <p:extLst>
      <p:ext uri="{BB962C8B-B14F-4D97-AF65-F5344CB8AC3E}">
        <p14:creationId xmlns:p14="http://schemas.microsoft.com/office/powerpoint/2010/main" val="41688136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Converting a 2D footprint layer to a 3D layer</a:t>
            </a:r>
            <a:endParaRPr lang="en-US" dirty="0"/>
          </a:p>
        </p:txBody>
      </p:sp>
      <p:sp>
        <p:nvSpPr>
          <p:cNvPr id="3" name="Content Placeholder 2"/>
          <p:cNvSpPr>
            <a:spLocks noGrp="1"/>
          </p:cNvSpPr>
          <p:nvPr>
            <p:ph idx="1"/>
          </p:nvPr>
        </p:nvSpPr>
        <p:spPr/>
        <p:txBody>
          <a:bodyPr/>
          <a:lstStyle/>
          <a:p>
            <a:r>
              <a:rPr lang="en-US" dirty="0" smtClean="0"/>
              <a:t>Make sure that there is a </a:t>
            </a:r>
            <a:r>
              <a:rPr lang="en-US" b="1" dirty="0" smtClean="0"/>
              <a:t>z-value field</a:t>
            </a:r>
            <a:r>
              <a:rPr lang="en-US" dirty="0" smtClean="0"/>
              <a:t>, which shows the elevation from ground of each building.</a:t>
            </a:r>
          </a:p>
          <a:p>
            <a:pPr lvl="1"/>
            <a:r>
              <a:rPr lang="en-US" dirty="0" smtClean="0"/>
              <a:t>For this tutorial, the z-values are populated with the approximate heights of each building.</a:t>
            </a:r>
          </a:p>
          <a:p>
            <a:pPr lvl="1"/>
            <a:r>
              <a:rPr lang="en-US" dirty="0" smtClean="0"/>
              <a:t>To achieve higher accuracy, height values can be determined using DSM (not covered in this tutorial).</a:t>
            </a:r>
          </a:p>
          <a:p>
            <a:endParaRPr lang="en-US" dirty="0" smtClean="0"/>
          </a:p>
        </p:txBody>
      </p:sp>
      <p:sp>
        <p:nvSpPr>
          <p:cNvPr id="6" name="Footer Placeholder 5"/>
          <p:cNvSpPr>
            <a:spLocks noGrp="1"/>
          </p:cNvSpPr>
          <p:nvPr>
            <p:ph type="ftr" sz="quarter" idx="11"/>
          </p:nvPr>
        </p:nvSpPr>
        <p:spPr/>
        <p:txBody>
          <a:bodyPr/>
          <a:lstStyle/>
          <a:p>
            <a:r>
              <a:rPr lang="en-US" dirty="0"/>
              <a:t>3D Building Creation and Visualization in ArcGIS Pro</a:t>
            </a:r>
          </a:p>
        </p:txBody>
      </p:sp>
      <p:sp>
        <p:nvSpPr>
          <p:cNvPr id="7" name="Slide Number Placeholder 6"/>
          <p:cNvSpPr>
            <a:spLocks noGrp="1"/>
          </p:cNvSpPr>
          <p:nvPr>
            <p:ph type="sldNum" sz="quarter" idx="12"/>
          </p:nvPr>
        </p:nvSpPr>
        <p:spPr/>
        <p:txBody>
          <a:bodyPr/>
          <a:lstStyle/>
          <a:p>
            <a:r>
              <a:rPr lang="en-US"/>
              <a:t>PG. </a:t>
            </a:r>
            <a:fld id="{93005692-73BE-493E-93AB-ECD6027A7652}" type="slidenum">
              <a:rPr lang="en-US" smtClean="0"/>
              <a:pPr/>
              <a:t>5</a:t>
            </a:fld>
            <a:endParaRPr lang="en-US" dirty="0"/>
          </a:p>
        </p:txBody>
      </p:sp>
      <p:pic>
        <p:nvPicPr>
          <p:cNvPr id="4" name="Picture 3"/>
          <p:cNvPicPr>
            <a:picLocks noChangeAspect="1"/>
          </p:cNvPicPr>
          <p:nvPr/>
        </p:nvPicPr>
        <p:blipFill>
          <a:blip r:embed="rId3"/>
          <a:stretch>
            <a:fillRect/>
          </a:stretch>
        </p:blipFill>
        <p:spPr>
          <a:xfrm>
            <a:off x="1842771" y="3601576"/>
            <a:ext cx="3074669" cy="204066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6692" y="4187116"/>
            <a:ext cx="5142855" cy="1455121"/>
          </a:xfrm>
          <a:prstGeom prst="rect">
            <a:avLst/>
          </a:prstGeom>
        </p:spPr>
      </p:pic>
      <p:sp>
        <p:nvSpPr>
          <p:cNvPr id="5" name="矩形 4"/>
          <p:cNvSpPr/>
          <p:nvPr/>
        </p:nvSpPr>
        <p:spPr>
          <a:xfrm>
            <a:off x="1798320" y="5746670"/>
            <a:ext cx="3119120" cy="261610"/>
          </a:xfrm>
          <a:prstGeom prst="rect">
            <a:avLst/>
          </a:prstGeom>
        </p:spPr>
        <p:txBody>
          <a:bodyPr wrap="square">
            <a:spAutoFit/>
          </a:bodyPr>
          <a:lstStyle/>
          <a:p>
            <a:r>
              <a:rPr lang="en-US" sz="1100" dirty="0"/>
              <a:t>Figure </a:t>
            </a:r>
            <a:r>
              <a:rPr lang="en-US" sz="1100" dirty="0" smtClean="0"/>
              <a:t>2: </a:t>
            </a:r>
            <a:r>
              <a:rPr lang="en-US" sz="1100" dirty="0"/>
              <a:t>Stratford </a:t>
            </a:r>
            <a:r>
              <a:rPr lang="en-US" sz="1100" dirty="0" smtClean="0"/>
              <a:t>heritage footprint </a:t>
            </a:r>
            <a:r>
              <a:rPr lang="en-US" sz="1100" dirty="0"/>
              <a:t>l</a:t>
            </a:r>
            <a:r>
              <a:rPr lang="en-US" sz="1100" dirty="0" smtClean="0"/>
              <a:t>ayer</a:t>
            </a:r>
            <a:endParaRPr lang="en-US" sz="1100" dirty="0"/>
          </a:p>
        </p:txBody>
      </p:sp>
      <p:sp>
        <p:nvSpPr>
          <p:cNvPr id="9" name="矩形 8"/>
          <p:cNvSpPr/>
          <p:nvPr/>
        </p:nvSpPr>
        <p:spPr>
          <a:xfrm>
            <a:off x="5872480" y="5746670"/>
            <a:ext cx="4754880" cy="261610"/>
          </a:xfrm>
          <a:prstGeom prst="rect">
            <a:avLst/>
          </a:prstGeom>
        </p:spPr>
        <p:txBody>
          <a:bodyPr wrap="square">
            <a:spAutoFit/>
          </a:bodyPr>
          <a:lstStyle/>
          <a:p>
            <a:r>
              <a:rPr lang="en-US" sz="1100" dirty="0"/>
              <a:t>Figure </a:t>
            </a:r>
            <a:r>
              <a:rPr lang="en-US" sz="1100" dirty="0" smtClean="0"/>
              <a:t>3: Attribute table of the footprint layer with a z-value field </a:t>
            </a:r>
            <a:endParaRPr lang="en-US" sz="1100" dirty="0"/>
          </a:p>
        </p:txBody>
      </p:sp>
    </p:spTree>
    <p:extLst>
      <p:ext uri="{BB962C8B-B14F-4D97-AF65-F5344CB8AC3E}">
        <p14:creationId xmlns:p14="http://schemas.microsoft.com/office/powerpoint/2010/main" val="1106311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Converting a 2D footprint layer to a 3D layer (cont’d)</a:t>
            </a:r>
            <a:endParaRPr lang="en-US" dirty="0"/>
          </a:p>
        </p:txBody>
      </p:sp>
      <p:sp>
        <p:nvSpPr>
          <p:cNvPr id="3" name="Content Placeholder 2"/>
          <p:cNvSpPr>
            <a:spLocks noGrp="1"/>
          </p:cNvSpPr>
          <p:nvPr>
            <p:ph idx="1"/>
          </p:nvPr>
        </p:nvSpPr>
        <p:spPr/>
        <p:txBody>
          <a:bodyPr/>
          <a:lstStyle/>
          <a:p>
            <a:r>
              <a:rPr lang="en-US" dirty="0" smtClean="0"/>
              <a:t>Extrude building footprints</a:t>
            </a:r>
          </a:p>
          <a:p>
            <a:pPr lvl="1"/>
            <a:r>
              <a:rPr lang="en-US" dirty="0" smtClean="0"/>
              <a:t>Create a new Scene in ArcGIS Pro.</a:t>
            </a:r>
          </a:p>
          <a:p>
            <a:pPr lvl="1"/>
            <a:r>
              <a:rPr lang="en-US" dirty="0" smtClean="0"/>
              <a:t>Set the elevation surface to be the DTM.</a:t>
            </a:r>
          </a:p>
          <a:p>
            <a:pPr lvl="1"/>
            <a:r>
              <a:rPr lang="en-US" dirty="0" smtClean="0"/>
              <a:t>Navigate to the </a:t>
            </a:r>
            <a:r>
              <a:rPr lang="en-US" b="1" dirty="0" smtClean="0"/>
              <a:t>Extrusion</a:t>
            </a:r>
            <a:r>
              <a:rPr lang="en-US" dirty="0" smtClean="0"/>
              <a:t> toolbar (Feature Layer &gt; Appearance &gt; Extrusion group).</a:t>
            </a:r>
          </a:p>
          <a:p>
            <a:pPr lvl="1"/>
            <a:r>
              <a:rPr lang="en-US" dirty="0" smtClean="0"/>
              <a:t>Choose an extrusion </a:t>
            </a:r>
            <a:r>
              <a:rPr lang="en-US" b="1" dirty="0" smtClean="0"/>
              <a:t>type</a:t>
            </a:r>
            <a:r>
              <a:rPr lang="en-US" dirty="0" smtClean="0"/>
              <a:t> based on your need:</a:t>
            </a:r>
          </a:p>
          <a:p>
            <a:pPr marL="1371600" lvl="3" indent="0">
              <a:buNone/>
            </a:pPr>
            <a:endParaRPr lang="en-US" dirty="0" smtClean="0"/>
          </a:p>
          <a:p>
            <a:pPr marL="1371600" lvl="3" indent="0">
              <a:buNone/>
            </a:pPr>
            <a:endParaRPr lang="en-US" dirty="0" smtClean="0"/>
          </a:p>
        </p:txBody>
      </p:sp>
      <p:sp>
        <p:nvSpPr>
          <p:cNvPr id="6" name="Footer Placeholder 5"/>
          <p:cNvSpPr>
            <a:spLocks noGrp="1"/>
          </p:cNvSpPr>
          <p:nvPr>
            <p:ph type="ftr" sz="quarter" idx="11"/>
          </p:nvPr>
        </p:nvSpPr>
        <p:spPr/>
        <p:txBody>
          <a:bodyPr/>
          <a:lstStyle/>
          <a:p>
            <a:r>
              <a:rPr lang="en-US" dirty="0"/>
              <a:t>3D Building Creation and Visualization in ArcGIS Pro</a:t>
            </a:r>
          </a:p>
        </p:txBody>
      </p:sp>
      <p:sp>
        <p:nvSpPr>
          <p:cNvPr id="7" name="Slide Number Placeholder 6"/>
          <p:cNvSpPr>
            <a:spLocks noGrp="1"/>
          </p:cNvSpPr>
          <p:nvPr>
            <p:ph type="sldNum" sz="quarter" idx="12"/>
          </p:nvPr>
        </p:nvSpPr>
        <p:spPr/>
        <p:txBody>
          <a:bodyPr/>
          <a:lstStyle/>
          <a:p>
            <a:r>
              <a:rPr lang="en-US"/>
              <a:t>PG. </a:t>
            </a:r>
            <a:fld id="{93005692-73BE-493E-93AB-ECD6027A7652}" type="slidenum">
              <a:rPr lang="en-US" smtClean="0"/>
              <a:pPr/>
              <a:t>6</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807986183"/>
              </p:ext>
            </p:extLst>
          </p:nvPr>
        </p:nvGraphicFramePr>
        <p:xfrm>
          <a:off x="1806863" y="3947709"/>
          <a:ext cx="8179433" cy="2026920"/>
        </p:xfrm>
        <a:graphic>
          <a:graphicData uri="http://schemas.openxmlformats.org/drawingml/2006/table">
            <a:tbl>
              <a:tblPr firstRow="1" bandRow="1">
                <a:tableStyleId>{5C22544A-7EE6-4342-B048-85BDC9FD1C3A}</a:tableStyleId>
              </a:tblPr>
              <a:tblGrid>
                <a:gridCol w="2032318">
                  <a:extLst>
                    <a:ext uri="{9D8B030D-6E8A-4147-A177-3AD203B41FA5}">
                      <a16:colId xmlns:a16="http://schemas.microsoft.com/office/drawing/2014/main" val="1494444904"/>
                    </a:ext>
                  </a:extLst>
                </a:gridCol>
                <a:gridCol w="6147115">
                  <a:extLst>
                    <a:ext uri="{9D8B030D-6E8A-4147-A177-3AD203B41FA5}">
                      <a16:colId xmlns:a16="http://schemas.microsoft.com/office/drawing/2014/main" val="4111276291"/>
                    </a:ext>
                  </a:extLst>
                </a:gridCol>
              </a:tblGrid>
              <a:tr h="0">
                <a:tc>
                  <a:txBody>
                    <a:bodyPr/>
                    <a:lstStyle/>
                    <a:p>
                      <a:pPr algn="ctr"/>
                      <a:r>
                        <a:rPr lang="en-US" sz="1600" dirty="0" smtClean="0"/>
                        <a:t>Extrusion Type</a:t>
                      </a:r>
                      <a:endParaRPr lang="en-US" sz="1600" dirty="0"/>
                    </a:p>
                  </a:txBody>
                  <a:tcPr/>
                </a:tc>
                <a:tc>
                  <a:txBody>
                    <a:bodyPr/>
                    <a:lstStyle/>
                    <a:p>
                      <a:pPr algn="ctr"/>
                      <a:r>
                        <a:rPr lang="en-US" sz="1600" dirty="0" smtClean="0"/>
                        <a:t>Description</a:t>
                      </a:r>
                      <a:endParaRPr lang="en-US" sz="1600" dirty="0"/>
                    </a:p>
                  </a:txBody>
                  <a:tcPr/>
                </a:tc>
                <a:extLst>
                  <a:ext uri="{0D108BD9-81ED-4DB2-BD59-A6C34878D82A}">
                    <a16:rowId xmlns:a16="http://schemas.microsoft.com/office/drawing/2014/main" val="90537912"/>
                  </a:ext>
                </a:extLst>
              </a:tr>
              <a:tr h="370840">
                <a:tc>
                  <a:txBody>
                    <a:bodyPr/>
                    <a:lstStyle/>
                    <a:p>
                      <a:r>
                        <a:rPr lang="en-US" sz="1600" dirty="0" smtClean="0"/>
                        <a:t>Min Height</a:t>
                      </a:r>
                      <a:endParaRPr lang="en-US" sz="1600" dirty="0"/>
                    </a:p>
                  </a:txBody>
                  <a:tcPr/>
                </a:tc>
                <a:tc>
                  <a:txBody>
                    <a:bodyPr/>
                    <a:lstStyle/>
                    <a:p>
                      <a:r>
                        <a:rPr lang="en-US" sz="1600" dirty="0" smtClean="0"/>
                        <a:t>Extrusion is added to each building’s </a:t>
                      </a:r>
                      <a:r>
                        <a:rPr lang="en-US" sz="1600" b="1" dirty="0" smtClean="0"/>
                        <a:t>minimum</a:t>
                      </a:r>
                      <a:r>
                        <a:rPr lang="en-US" sz="1600" dirty="0" smtClean="0"/>
                        <a:t> height. </a:t>
                      </a:r>
                      <a:endParaRPr lang="en-US" sz="1600" dirty="0"/>
                    </a:p>
                  </a:txBody>
                  <a:tcPr/>
                </a:tc>
                <a:extLst>
                  <a:ext uri="{0D108BD9-81ED-4DB2-BD59-A6C34878D82A}">
                    <a16:rowId xmlns:a16="http://schemas.microsoft.com/office/drawing/2014/main" val="111858640"/>
                  </a:ext>
                </a:extLst>
              </a:tr>
              <a:tr h="370840">
                <a:tc>
                  <a:txBody>
                    <a:bodyPr/>
                    <a:lstStyle/>
                    <a:p>
                      <a:r>
                        <a:rPr lang="en-US" sz="1600" dirty="0" smtClean="0"/>
                        <a:t>Max Height</a:t>
                      </a:r>
                      <a:endParaRPr lang="en-US" sz="1600" dirty="0"/>
                    </a:p>
                  </a:txBody>
                  <a:tcPr/>
                </a:tc>
                <a:tc>
                  <a:txBody>
                    <a:bodyPr/>
                    <a:lstStyle/>
                    <a:p>
                      <a:r>
                        <a:rPr lang="en-US" sz="1600" dirty="0" smtClean="0"/>
                        <a:t>Extrusion is added to each building’s </a:t>
                      </a:r>
                      <a:r>
                        <a:rPr lang="en-US" sz="1600" b="1" dirty="0" smtClean="0"/>
                        <a:t>maximum</a:t>
                      </a:r>
                      <a:r>
                        <a:rPr lang="en-US" sz="1600" b="0" baseline="0" dirty="0" smtClean="0"/>
                        <a:t> height. </a:t>
                      </a:r>
                      <a:endParaRPr lang="en-US" sz="1600" dirty="0"/>
                    </a:p>
                  </a:txBody>
                  <a:tcPr/>
                </a:tc>
                <a:extLst>
                  <a:ext uri="{0D108BD9-81ED-4DB2-BD59-A6C34878D82A}">
                    <a16:rowId xmlns:a16="http://schemas.microsoft.com/office/drawing/2014/main" val="3457576406"/>
                  </a:ext>
                </a:extLst>
              </a:tr>
              <a:tr h="370840">
                <a:tc>
                  <a:txBody>
                    <a:bodyPr/>
                    <a:lstStyle/>
                    <a:p>
                      <a:r>
                        <a:rPr lang="en-US" sz="1600" dirty="0" smtClean="0"/>
                        <a:t>Base Height</a:t>
                      </a:r>
                      <a:endParaRPr lang="en-US" sz="1600" dirty="0"/>
                    </a:p>
                  </a:txBody>
                  <a:tcPr/>
                </a:tc>
                <a:tc>
                  <a:txBody>
                    <a:bodyPr/>
                    <a:lstStyle/>
                    <a:p>
                      <a:r>
                        <a:rPr lang="en-US" sz="1600" dirty="0" smtClean="0"/>
                        <a:t>Extrusion is added to </a:t>
                      </a:r>
                      <a:r>
                        <a:rPr lang="en-US" sz="1600" b="1" dirty="0" smtClean="0"/>
                        <a:t>each vertex</a:t>
                      </a:r>
                      <a:r>
                        <a:rPr lang="en-US" sz="1600" b="0" dirty="0" smtClean="0"/>
                        <a:t> of each feature’s base height.</a:t>
                      </a:r>
                      <a:endParaRPr lang="en-US" sz="1600" dirty="0"/>
                    </a:p>
                  </a:txBody>
                  <a:tcPr/>
                </a:tc>
                <a:extLst>
                  <a:ext uri="{0D108BD9-81ED-4DB2-BD59-A6C34878D82A}">
                    <a16:rowId xmlns:a16="http://schemas.microsoft.com/office/drawing/2014/main" val="3685493025"/>
                  </a:ext>
                </a:extLst>
              </a:tr>
              <a:tr h="370840">
                <a:tc>
                  <a:txBody>
                    <a:bodyPr/>
                    <a:lstStyle/>
                    <a:p>
                      <a:r>
                        <a:rPr lang="en-US" sz="1600" dirty="0" smtClean="0"/>
                        <a:t>Absolute Height</a:t>
                      </a:r>
                      <a:endParaRPr lang="en-US" sz="1600" dirty="0"/>
                    </a:p>
                  </a:txBody>
                  <a:tcPr/>
                </a:tc>
                <a:tc>
                  <a:txBody>
                    <a:bodyPr/>
                    <a:lstStyle/>
                    <a:p>
                      <a:r>
                        <a:rPr lang="en-US" sz="1600" dirty="0" smtClean="0"/>
                        <a:t>Each building is extruded to the </a:t>
                      </a:r>
                      <a:r>
                        <a:rPr lang="en-US" sz="1600" b="1" dirty="0" smtClean="0"/>
                        <a:t>specified</a:t>
                      </a:r>
                      <a:r>
                        <a:rPr lang="en-US" sz="1600" b="1" baseline="0" dirty="0" smtClean="0"/>
                        <a:t> z-value</a:t>
                      </a:r>
                      <a:r>
                        <a:rPr lang="en-US" sz="1600" b="0" baseline="0" dirty="0" smtClean="0"/>
                        <a:t> as a flat top (One SINGLE z-value).</a:t>
                      </a:r>
                      <a:endParaRPr lang="en-US" sz="1600" dirty="0"/>
                    </a:p>
                  </a:txBody>
                  <a:tcPr/>
                </a:tc>
                <a:extLst>
                  <a:ext uri="{0D108BD9-81ED-4DB2-BD59-A6C34878D82A}">
                    <a16:rowId xmlns:a16="http://schemas.microsoft.com/office/drawing/2014/main" val="1376161513"/>
                  </a:ext>
                </a:extLst>
              </a:tr>
            </a:tbl>
          </a:graphicData>
        </a:graphic>
      </p:graphicFrame>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58" t="17829" r="558" b="1020"/>
          <a:stretch/>
        </p:blipFill>
        <p:spPr>
          <a:xfrm>
            <a:off x="7325359" y="1086134"/>
            <a:ext cx="3724565" cy="1651641"/>
          </a:xfrm>
          <a:prstGeom prst="rect">
            <a:avLst/>
          </a:prstGeom>
        </p:spPr>
      </p:pic>
      <p:sp>
        <p:nvSpPr>
          <p:cNvPr id="8" name="橢圓 7"/>
          <p:cNvSpPr/>
          <p:nvPr/>
        </p:nvSpPr>
        <p:spPr>
          <a:xfrm>
            <a:off x="1645920" y="4988560"/>
            <a:ext cx="1778000" cy="4267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7244079" y="2807547"/>
            <a:ext cx="3119120" cy="261610"/>
          </a:xfrm>
          <a:prstGeom prst="rect">
            <a:avLst/>
          </a:prstGeom>
        </p:spPr>
        <p:txBody>
          <a:bodyPr wrap="square">
            <a:spAutoFit/>
          </a:bodyPr>
          <a:lstStyle/>
          <a:p>
            <a:r>
              <a:rPr lang="en-US" sz="1100" dirty="0" smtClean="0"/>
              <a:t>Figure 4 : Extruded Stratford footprint layer</a:t>
            </a:r>
            <a:endParaRPr lang="en-US" sz="1100" dirty="0"/>
          </a:p>
        </p:txBody>
      </p:sp>
    </p:spTree>
    <p:extLst>
      <p:ext uri="{BB962C8B-B14F-4D97-AF65-F5344CB8AC3E}">
        <p14:creationId xmlns:p14="http://schemas.microsoft.com/office/powerpoint/2010/main" val="171737115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Fully Customized Symbology</a:t>
            </a:r>
            <a:endParaRPr lang="en-US" dirty="0"/>
          </a:p>
        </p:txBody>
      </p:sp>
      <p:sp>
        <p:nvSpPr>
          <p:cNvPr id="3" name="Title 2"/>
          <p:cNvSpPr>
            <a:spLocks noGrp="1"/>
          </p:cNvSpPr>
          <p:nvPr>
            <p:ph type="title"/>
          </p:nvPr>
        </p:nvSpPr>
        <p:spPr/>
        <p:txBody>
          <a:bodyPr>
            <a:normAutofit/>
          </a:bodyPr>
          <a:lstStyle/>
          <a:p>
            <a:r>
              <a:rPr lang="en-US" dirty="0"/>
              <a:t>3D </a:t>
            </a:r>
            <a:r>
              <a:rPr lang="en-US" dirty="0" smtClean="0"/>
              <a:t>VISUALIZATION</a:t>
            </a:r>
            <a:endParaRPr lang="en-US" dirty="0"/>
          </a:p>
        </p:txBody>
      </p:sp>
      <p:sp>
        <p:nvSpPr>
          <p:cNvPr id="4" name="Footer Placeholder 3"/>
          <p:cNvSpPr>
            <a:spLocks noGrp="1"/>
          </p:cNvSpPr>
          <p:nvPr>
            <p:ph type="ftr" sz="quarter" idx="11"/>
          </p:nvPr>
        </p:nvSpPr>
        <p:spPr/>
        <p:txBody>
          <a:bodyPr/>
          <a:lstStyle/>
          <a:p>
            <a:r>
              <a:rPr lang="en-US" dirty="0"/>
              <a:t>3D Building Creation and Visualization in ArcGIS Pro</a:t>
            </a:r>
          </a:p>
        </p:txBody>
      </p:sp>
      <p:sp>
        <p:nvSpPr>
          <p:cNvPr id="5" name="Slide Number Placeholder 4"/>
          <p:cNvSpPr>
            <a:spLocks noGrp="1"/>
          </p:cNvSpPr>
          <p:nvPr>
            <p:ph type="sldNum" sz="quarter" idx="12"/>
          </p:nvPr>
        </p:nvSpPr>
        <p:spPr/>
        <p:txBody>
          <a:bodyPr/>
          <a:lstStyle/>
          <a:p>
            <a:r>
              <a:rPr lang="en-US" dirty="0"/>
              <a:t>PG. </a:t>
            </a:r>
            <a:fld id="{93005692-73BE-493E-93AB-ECD6027A7652}" type="slidenum">
              <a:rPr lang="en-US" smtClean="0"/>
              <a:pPr/>
              <a:t>7</a:t>
            </a:fld>
            <a:endParaRPr lang="en-US" dirty="0"/>
          </a:p>
        </p:txBody>
      </p:sp>
    </p:spTree>
    <p:extLst>
      <p:ext uri="{BB962C8B-B14F-4D97-AF65-F5344CB8AC3E}">
        <p14:creationId xmlns:p14="http://schemas.microsoft.com/office/powerpoint/2010/main" val="12725850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Customized Symbology for 3D Buildings</a:t>
            </a:r>
            <a:endParaRPr lang="en-US" dirty="0"/>
          </a:p>
        </p:txBody>
      </p:sp>
      <p:sp>
        <p:nvSpPr>
          <p:cNvPr id="3" name="Footer Placeholder 2"/>
          <p:cNvSpPr>
            <a:spLocks noGrp="1"/>
          </p:cNvSpPr>
          <p:nvPr>
            <p:ph type="ftr" sz="quarter" idx="11"/>
          </p:nvPr>
        </p:nvSpPr>
        <p:spPr/>
        <p:txBody>
          <a:bodyPr/>
          <a:lstStyle/>
          <a:p>
            <a:r>
              <a:rPr lang="en-US" dirty="0"/>
              <a:t>3D Building Creation and Visualization in ArcGIS Pro</a:t>
            </a:r>
          </a:p>
        </p:txBody>
      </p:sp>
      <p:sp>
        <p:nvSpPr>
          <p:cNvPr id="4" name="Slide Number Placeholder 3"/>
          <p:cNvSpPr>
            <a:spLocks noGrp="1"/>
          </p:cNvSpPr>
          <p:nvPr>
            <p:ph type="sldNum" sz="quarter" idx="12"/>
          </p:nvPr>
        </p:nvSpPr>
        <p:spPr/>
        <p:txBody>
          <a:bodyPr/>
          <a:lstStyle/>
          <a:p>
            <a:r>
              <a:rPr lang="en-US"/>
              <a:t>PG. </a:t>
            </a:r>
            <a:fld id="{93005692-73BE-493E-93AB-ECD6027A7652}" type="slidenum">
              <a:rPr lang="en-US" smtClean="0"/>
              <a:pPr/>
              <a:t>8</a:t>
            </a:fld>
            <a:endParaRPr lang="en-US" dirty="0"/>
          </a:p>
        </p:txBody>
      </p:sp>
      <p:sp>
        <p:nvSpPr>
          <p:cNvPr id="9" name="Rectangle 8"/>
          <p:cNvSpPr/>
          <p:nvPr/>
        </p:nvSpPr>
        <p:spPr>
          <a:xfrm>
            <a:off x="337262" y="4682835"/>
            <a:ext cx="1439583"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Multipatch Layer</a:t>
            </a:r>
          </a:p>
        </p:txBody>
      </p:sp>
      <p:sp>
        <p:nvSpPr>
          <p:cNvPr id="10" name="TextBox 9"/>
          <p:cNvSpPr txBox="1"/>
          <p:nvPr/>
        </p:nvSpPr>
        <p:spPr>
          <a:xfrm>
            <a:off x="259882" y="5031232"/>
            <a:ext cx="3619321" cy="738664"/>
          </a:xfrm>
          <a:prstGeom prst="rect">
            <a:avLst/>
          </a:prstGeom>
          <a:noFill/>
        </p:spPr>
        <p:txBody>
          <a:bodyPr wrap="square" rtlCol="0">
            <a:spAutoFit/>
          </a:bodyPr>
          <a:lstStyle/>
          <a:p>
            <a:r>
              <a:rPr lang="en-US" sz="1400" dirty="0" smtClean="0"/>
              <a:t>Extruded building footprints are converted to </a:t>
            </a:r>
            <a:r>
              <a:rPr lang="en-US" sz="1400" dirty="0"/>
              <a:t>M</a:t>
            </a:r>
            <a:r>
              <a:rPr lang="en-US" sz="1400" dirty="0" smtClean="0"/>
              <a:t>ultipatch features using </a:t>
            </a:r>
            <a:r>
              <a:rPr lang="en-US" sz="1400" b="1" dirty="0" smtClean="0"/>
              <a:t>Layer 3D To Feature Class</a:t>
            </a:r>
            <a:r>
              <a:rPr lang="en-US" sz="1400" dirty="0" smtClean="0"/>
              <a:t> tool</a:t>
            </a:r>
            <a:endParaRPr lang="en-US" sz="1400" dirty="0"/>
          </a:p>
        </p:txBody>
      </p:sp>
      <p:sp>
        <p:nvSpPr>
          <p:cNvPr id="12" name="Rectangle 11"/>
          <p:cNvSpPr/>
          <p:nvPr/>
        </p:nvSpPr>
        <p:spPr>
          <a:xfrm>
            <a:off x="5902959" y="4726432"/>
            <a:ext cx="1838883"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Customized Buildings</a:t>
            </a:r>
            <a:endPar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5821679" y="5062975"/>
            <a:ext cx="3619321" cy="738664"/>
          </a:xfrm>
          <a:prstGeom prst="rect">
            <a:avLst/>
          </a:prstGeom>
          <a:noFill/>
        </p:spPr>
        <p:txBody>
          <a:bodyPr wrap="square" rtlCol="0">
            <a:spAutoFit/>
          </a:bodyPr>
          <a:lstStyle/>
          <a:p>
            <a:r>
              <a:rPr lang="en-US" sz="1400" dirty="0" smtClean="0"/>
              <a:t>Buildings with customized texture and colors can be produced by using the </a:t>
            </a:r>
            <a:r>
              <a:rPr lang="en-US" sz="1400" b="1" dirty="0" smtClean="0"/>
              <a:t>Multipatch Texture</a:t>
            </a:r>
            <a:r>
              <a:rPr lang="en-US" sz="1400" dirty="0" smtClean="0"/>
              <a:t> tool</a:t>
            </a:r>
            <a:endParaRPr lang="en-US" sz="1400" dirty="0"/>
          </a:p>
        </p:txBody>
      </p:sp>
      <p:pic>
        <p:nvPicPr>
          <p:cNvPr id="5" name="圖片 4"/>
          <p:cNvPicPr>
            <a:picLocks noChangeAspect="1"/>
          </p:cNvPicPr>
          <p:nvPr/>
        </p:nvPicPr>
        <p:blipFill rotWithShape="1">
          <a:blip r:embed="rId2"/>
          <a:srcRect t="24114"/>
          <a:stretch/>
        </p:blipFill>
        <p:spPr>
          <a:xfrm>
            <a:off x="337262" y="1737360"/>
            <a:ext cx="4588763" cy="2643356"/>
          </a:xfrm>
          <a:prstGeom prst="rect">
            <a:avLst/>
          </a:prstGeom>
        </p:spPr>
      </p:pic>
      <p:pic>
        <p:nvPicPr>
          <p:cNvPr id="6" name="圖片 5"/>
          <p:cNvPicPr>
            <a:picLocks noChangeAspect="1"/>
          </p:cNvPicPr>
          <p:nvPr/>
        </p:nvPicPr>
        <p:blipFill rotWithShape="1">
          <a:blip r:embed="rId3"/>
          <a:srcRect t="15012"/>
          <a:stretch/>
        </p:blipFill>
        <p:spPr>
          <a:xfrm>
            <a:off x="5902959" y="1760037"/>
            <a:ext cx="4531361" cy="2636552"/>
          </a:xfrm>
          <a:prstGeom prst="rect">
            <a:avLst/>
          </a:prstGeom>
        </p:spPr>
      </p:pic>
      <p:sp>
        <p:nvSpPr>
          <p:cNvPr id="17" name="矩形 16"/>
          <p:cNvSpPr/>
          <p:nvPr/>
        </p:nvSpPr>
        <p:spPr>
          <a:xfrm>
            <a:off x="259882" y="4405683"/>
            <a:ext cx="3119120" cy="261610"/>
          </a:xfrm>
          <a:prstGeom prst="rect">
            <a:avLst/>
          </a:prstGeom>
        </p:spPr>
        <p:txBody>
          <a:bodyPr wrap="square">
            <a:spAutoFit/>
          </a:bodyPr>
          <a:lstStyle/>
          <a:p>
            <a:r>
              <a:rPr lang="en-US" sz="1100" dirty="0" smtClean="0"/>
              <a:t>Figure 5 : Original Multipatch footprint layer</a:t>
            </a:r>
            <a:endParaRPr lang="en-US" sz="1100" dirty="0"/>
          </a:p>
        </p:txBody>
      </p:sp>
      <p:sp>
        <p:nvSpPr>
          <p:cNvPr id="20" name="矩形 19"/>
          <p:cNvSpPr/>
          <p:nvPr/>
        </p:nvSpPr>
        <p:spPr>
          <a:xfrm>
            <a:off x="5821679" y="4433079"/>
            <a:ext cx="4007318" cy="261610"/>
          </a:xfrm>
          <a:prstGeom prst="rect">
            <a:avLst/>
          </a:prstGeom>
        </p:spPr>
        <p:txBody>
          <a:bodyPr wrap="square">
            <a:spAutoFit/>
          </a:bodyPr>
          <a:lstStyle/>
          <a:p>
            <a:r>
              <a:rPr lang="en-US" sz="1100" dirty="0" smtClean="0"/>
              <a:t>Figure 6: Customized Multipatch footprint layer</a:t>
            </a:r>
            <a:endParaRPr lang="en-US" sz="1100" dirty="0"/>
          </a:p>
        </p:txBody>
      </p:sp>
    </p:spTree>
    <p:extLst>
      <p:ext uri="{BB962C8B-B14F-4D97-AF65-F5344CB8AC3E}">
        <p14:creationId xmlns:p14="http://schemas.microsoft.com/office/powerpoint/2010/main" val="3572507933"/>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Advantages and Disadvantages</a:t>
            </a:r>
            <a:endParaRPr lang="en-US" dirty="0"/>
          </a:p>
        </p:txBody>
      </p:sp>
      <p:sp>
        <p:nvSpPr>
          <p:cNvPr id="10" name="Content Placeholder 9"/>
          <p:cNvSpPr>
            <a:spLocks noGrp="1"/>
          </p:cNvSpPr>
          <p:nvPr>
            <p:ph idx="1"/>
          </p:nvPr>
        </p:nvSpPr>
        <p:spPr>
          <a:xfrm>
            <a:off x="325801" y="1382681"/>
            <a:ext cx="5826881" cy="4595117"/>
          </a:xfrm>
        </p:spPr>
        <p:txBody>
          <a:bodyPr>
            <a:normAutofit/>
          </a:bodyPr>
          <a:lstStyle/>
          <a:p>
            <a:pPr marL="0" indent="0">
              <a:buNone/>
            </a:pPr>
            <a:r>
              <a:rPr lang="en-US" sz="1800" b="1" dirty="0" smtClean="0"/>
              <a:t>Advantages</a:t>
            </a:r>
          </a:p>
          <a:p>
            <a:r>
              <a:rPr lang="en-US" sz="1800" dirty="0" smtClean="0"/>
              <a:t>Each building surface can be customized by the user</a:t>
            </a:r>
          </a:p>
          <a:p>
            <a:r>
              <a:rPr lang="en-US" sz="1800" dirty="0" smtClean="0"/>
              <a:t>No external plug-ins or settings required</a:t>
            </a:r>
          </a:p>
          <a:p>
            <a:endParaRPr lang="en-US" sz="1800" dirty="0"/>
          </a:p>
          <a:p>
            <a:pPr marL="0" indent="0">
              <a:buNone/>
            </a:pPr>
            <a:r>
              <a:rPr lang="en-US" sz="1800" b="1" dirty="0" smtClean="0"/>
              <a:t>Disadvantages</a:t>
            </a:r>
          </a:p>
          <a:p>
            <a:r>
              <a:rPr lang="en-US" sz="1800" dirty="0" smtClean="0"/>
              <a:t>Time-consuming for customization of many buildings (e.g. in a city or town)</a:t>
            </a:r>
          </a:p>
          <a:p>
            <a:r>
              <a:rPr lang="en-US" sz="1800" dirty="0" smtClean="0"/>
              <a:t>Multipatch features cannot be published easily on a web platform due to large graphics</a:t>
            </a:r>
            <a:endParaRPr lang="en-US" sz="1800" dirty="0"/>
          </a:p>
        </p:txBody>
      </p:sp>
      <p:sp>
        <p:nvSpPr>
          <p:cNvPr id="6" name="Footer Placeholder 5"/>
          <p:cNvSpPr>
            <a:spLocks noGrp="1"/>
          </p:cNvSpPr>
          <p:nvPr>
            <p:ph type="ftr" sz="quarter" idx="11"/>
          </p:nvPr>
        </p:nvSpPr>
        <p:spPr/>
        <p:txBody>
          <a:bodyPr/>
          <a:lstStyle/>
          <a:p>
            <a:r>
              <a:rPr lang="en-US" dirty="0"/>
              <a:t>3D Building Creation and Visualization in ArcGIS Pro</a:t>
            </a:r>
          </a:p>
        </p:txBody>
      </p:sp>
      <p:sp>
        <p:nvSpPr>
          <p:cNvPr id="7" name="Slide Number Placeholder 6"/>
          <p:cNvSpPr>
            <a:spLocks noGrp="1"/>
          </p:cNvSpPr>
          <p:nvPr>
            <p:ph type="sldNum" sz="quarter" idx="12"/>
          </p:nvPr>
        </p:nvSpPr>
        <p:spPr/>
        <p:txBody>
          <a:bodyPr/>
          <a:lstStyle/>
          <a:p>
            <a:r>
              <a:rPr lang="en-US"/>
              <a:t>PG. </a:t>
            </a:r>
            <a:fld id="{93005692-73BE-493E-93AB-ECD6027A7652}" type="slidenum">
              <a:rPr lang="en-US" smtClean="0"/>
              <a:pPr/>
              <a:t>9</a:t>
            </a:fld>
            <a:endParaRPr lang="en-US" dirty="0"/>
          </a:p>
        </p:txBody>
      </p:sp>
      <p:pic>
        <p:nvPicPr>
          <p:cNvPr id="12" name="Picture 6"/>
          <p:cNvPicPr/>
          <p:nvPr/>
        </p:nvPicPr>
        <p:blipFill rotWithShape="1">
          <a:blip r:embed="rId2" cstate="print">
            <a:extLst>
              <a:ext uri="{28A0092B-C50C-407E-A947-70E740481C1C}">
                <a14:useLocalDpi xmlns:a14="http://schemas.microsoft.com/office/drawing/2010/main" val="0"/>
              </a:ext>
            </a:extLst>
          </a:blip>
          <a:srcRect l="27960" r="-591"/>
          <a:stretch/>
        </p:blipFill>
        <p:spPr>
          <a:xfrm>
            <a:off x="6959600" y="2100358"/>
            <a:ext cx="4429760" cy="2583402"/>
          </a:xfrm>
          <a:prstGeom prst="rect">
            <a:avLst/>
          </a:prstGeom>
        </p:spPr>
      </p:pic>
      <p:sp>
        <p:nvSpPr>
          <p:cNvPr id="13" name="矩形 12"/>
          <p:cNvSpPr/>
          <p:nvPr/>
        </p:nvSpPr>
        <p:spPr>
          <a:xfrm>
            <a:off x="6878319" y="4778519"/>
            <a:ext cx="4007318" cy="261610"/>
          </a:xfrm>
          <a:prstGeom prst="rect">
            <a:avLst/>
          </a:prstGeom>
        </p:spPr>
        <p:txBody>
          <a:bodyPr wrap="square">
            <a:spAutoFit/>
          </a:bodyPr>
          <a:lstStyle/>
          <a:p>
            <a:r>
              <a:rPr lang="en-US" sz="1100" dirty="0" smtClean="0"/>
              <a:t>Figure 7: Multipatch footprint layer </a:t>
            </a:r>
            <a:endParaRPr lang="en-US" sz="1100" dirty="0"/>
          </a:p>
        </p:txBody>
      </p:sp>
    </p:spTree>
    <p:extLst>
      <p:ext uri="{BB962C8B-B14F-4D97-AF65-F5344CB8AC3E}">
        <p14:creationId xmlns:p14="http://schemas.microsoft.com/office/powerpoint/2010/main" val="12695925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UofWaterloo_WhiteBkgrd">
  <a:themeElements>
    <a:clrScheme name="Environment 1">
      <a:dk1>
        <a:srgbClr val="000000"/>
      </a:dk1>
      <a:lt1>
        <a:srgbClr val="FFFFFF"/>
      </a:lt1>
      <a:dk2>
        <a:srgbClr val="757575"/>
      </a:dk2>
      <a:lt2>
        <a:srgbClr val="D6D6D6"/>
      </a:lt2>
      <a:accent1>
        <a:srgbClr val="B3BD00"/>
      </a:accent1>
      <a:accent2>
        <a:srgbClr val="0C0C0C"/>
      </a:accent2>
      <a:accent3>
        <a:srgbClr val="CFE978"/>
      </a:accent3>
      <a:accent4>
        <a:srgbClr val="BDD400"/>
      </a:accent4>
      <a:accent5>
        <a:srgbClr val="788200"/>
      </a:accent5>
      <a:accent6>
        <a:srgbClr val="0073CE"/>
      </a:accent6>
      <a:hlink>
        <a:srgbClr val="788200"/>
      </a:hlink>
      <a:folHlink>
        <a:srgbClr val="595959"/>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terloo_environment_16x9" id="{663630A3-9A34-2B4F-8263-C3AB669B4737}" vid="{4BCA276B-BF46-D347-9B9B-0D919F018E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722CA7C31084F43BB085B3E10A0D204" ma:contentTypeVersion="13" ma:contentTypeDescription="Create a new document." ma:contentTypeScope="" ma:versionID="e814b4d4a8ff700dd4c100009782b1da">
  <xsd:schema xmlns:xsd="http://www.w3.org/2001/XMLSchema" xmlns:xs="http://www.w3.org/2001/XMLSchema" xmlns:p="http://schemas.microsoft.com/office/2006/metadata/properties" xmlns:ns3="ff50264e-dcf3-43ce-a17c-d2d393117c93" xmlns:ns4="5040c0a4-447c-49d6-8837-96b4b04a76c6" targetNamespace="http://schemas.microsoft.com/office/2006/metadata/properties" ma:root="true" ma:fieldsID="e48f4a04dd1d898f33e3825e20665d1e" ns3:_="" ns4:_="">
    <xsd:import namespace="ff50264e-dcf3-43ce-a17c-d2d393117c93"/>
    <xsd:import namespace="5040c0a4-447c-49d6-8837-96b4b04a76c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50264e-dcf3-43ce-a17c-d2d393117c9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040c0a4-447c-49d6-8837-96b4b04a76c6"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514973-01BB-4D8A-9EBB-9EB9CA3C7D38}">
  <ds:schemaRefs>
    <ds:schemaRef ds:uri="http://www.w3.org/XML/1998/namespace"/>
    <ds:schemaRef ds:uri="http://purl.org/dc/dcmitype/"/>
    <ds:schemaRef ds:uri="http://purl.org/dc/elements/1.1/"/>
    <ds:schemaRef ds:uri="5040c0a4-447c-49d6-8837-96b4b04a76c6"/>
    <ds:schemaRef ds:uri="http://schemas.microsoft.com/office/infopath/2007/PartnerControls"/>
    <ds:schemaRef ds:uri="http://schemas.openxmlformats.org/package/2006/metadata/core-properties"/>
    <ds:schemaRef ds:uri="http://schemas.microsoft.com/office/2006/documentManagement/types"/>
    <ds:schemaRef ds:uri="ff50264e-dcf3-43ce-a17c-d2d393117c93"/>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0F125DB-42FC-4EE1-A614-F0C2C40C0F41}">
  <ds:schemaRefs>
    <ds:schemaRef ds:uri="http://schemas.microsoft.com/sharepoint/v3/contenttype/forms"/>
  </ds:schemaRefs>
</ds:datastoreItem>
</file>

<file path=customXml/itemProps3.xml><?xml version="1.0" encoding="utf-8"?>
<ds:datastoreItem xmlns:ds="http://schemas.openxmlformats.org/officeDocument/2006/customXml" ds:itemID="{33E8660C-F695-4377-9394-EDFB1D1367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50264e-dcf3-43ce-a17c-d2d393117c93"/>
    <ds:schemaRef ds:uri="5040c0a4-447c-49d6-8837-96b4b04a76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UofWaterloo_WhiteBkgrd</Template>
  <TotalTime>3491</TotalTime>
  <Words>986</Words>
  <Application>Microsoft Office PowerPoint</Application>
  <PresentationFormat>Widescreen</PresentationFormat>
  <Paragraphs>142</Paragraphs>
  <Slides>17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Georgia</vt:lpstr>
      <vt:lpstr>Impact</vt:lpstr>
      <vt:lpstr>Verdana</vt:lpstr>
      <vt:lpstr>Wingdings</vt:lpstr>
      <vt:lpstr>UofWaterloo_WhiteBkgrd</vt:lpstr>
      <vt:lpstr>3D Building Creation and Visualization in ArcGIS Pro</vt:lpstr>
      <vt:lpstr>Agenda</vt:lpstr>
      <vt:lpstr>3d building creation</vt:lpstr>
      <vt:lpstr>Data and Tools Used</vt:lpstr>
      <vt:lpstr>Converting a 2D footprint layer to a 3D layer</vt:lpstr>
      <vt:lpstr>Converting a 2D footprint layer to a 3D layer (cont’d)</vt:lpstr>
      <vt:lpstr>3D VISUALIZATION</vt:lpstr>
      <vt:lpstr>Customized Symbology for 3D Buildings</vt:lpstr>
      <vt:lpstr>Advantages and Disadvantages</vt:lpstr>
      <vt:lpstr>3D VISUALIZATION</vt:lpstr>
      <vt:lpstr>Pre-defined rule packages by ESRI</vt:lpstr>
      <vt:lpstr>Demo</vt:lpstr>
      <vt:lpstr>Advantages and Disadvantages</vt:lpstr>
      <vt:lpstr>Sharing of Results</vt:lpstr>
      <vt:lpstr>Additional Resources</vt:lpstr>
      <vt:lpstr>THANK YOU FOR LISTENING!</vt:lpstr>
      <vt:lpstr>Credit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IN THIS SPACE HERE</dc:title>
  <dc:creator>Maria Morrone</dc:creator>
  <cp:lastModifiedBy>Frank Chau</cp:lastModifiedBy>
  <cp:revision>108</cp:revision>
  <dcterms:created xsi:type="dcterms:W3CDTF">2019-02-13T18:36:09Z</dcterms:created>
  <dcterms:modified xsi:type="dcterms:W3CDTF">2020-04-02T20:56:12Z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0x0101003722CA7C31084F43BB085B3E10A0D204</vt:lpwstr>
  </property>
</Properties>
</file>